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526" r:id="rId3"/>
    <p:sldId id="505" r:id="rId4"/>
    <p:sldId id="510" r:id="rId5"/>
    <p:sldId id="534" r:id="rId6"/>
    <p:sldId id="545" r:id="rId7"/>
    <p:sldId id="546" r:id="rId8"/>
    <p:sldId id="513" r:id="rId9"/>
    <p:sldId id="536" r:id="rId10"/>
    <p:sldId id="537" r:id="rId11"/>
    <p:sldId id="538" r:id="rId12"/>
    <p:sldId id="540" r:id="rId13"/>
    <p:sldId id="541" r:id="rId14"/>
    <p:sldId id="542" r:id="rId15"/>
    <p:sldId id="543" r:id="rId16"/>
    <p:sldId id="544" r:id="rId17"/>
    <p:sldId id="495" r:id="rId18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21"/>
      <p:bold r:id="rId22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80D0E3"/>
    <a:srgbClr val="009EA8"/>
    <a:srgbClr val="006699"/>
    <a:srgbClr val="00A0C6"/>
    <a:srgbClr val="8BE9FF"/>
    <a:srgbClr val="009E9A"/>
    <a:srgbClr val="00C4F2"/>
    <a:srgbClr val="FF9933"/>
    <a:srgbClr val="C35D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4160" autoAdjust="0"/>
  </p:normalViewPr>
  <p:slideViewPr>
    <p:cSldViewPr>
      <p:cViewPr varScale="1">
        <p:scale>
          <a:sx n="128" d="100"/>
          <a:sy n="128" d="100"/>
        </p:scale>
        <p:origin x="1888" y="176"/>
      </p:cViewPr>
      <p:guideLst>
        <p:guide orient="horz" pos="572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8952"/>
    </p:cViewPr>
  </p:sorterViewPr>
  <p:notesViewPr>
    <p:cSldViewPr>
      <p:cViewPr varScale="1">
        <p:scale>
          <a:sx n="81" d="100"/>
          <a:sy n="81" d="100"/>
        </p:scale>
        <p:origin x="-94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2020. 7. 15.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4T14:01:37.0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6452 6659 24575,'-14'22'0,"3"-1"0,-10 22 0,8-13 0,0 4 0,2 0 0,0 4 0,0-2 0,-2 10 0,0-1-650,-4 6 0,4-5 650,7-3 317,-6-19-317,10-5 0,-3-7 0,3-5 0,1-1 0,-1-2 245,2 0 1,0-1 0,0-1 0</inkml:trace>
  <inkml:trace contextRef="#ctx0" brushRef="#br0" timeOffset="1311">8006 6788 24575,'-13'-2'0,"-3"0"0,2 4 0,1 0 0,1 2 0,3 3 0,-3 0 0,-1 6 0,0-3 0,-1 6 0,7-6 0,0 2 0,5-4 0,2 1 0,-1-1 0,0 1 0,2 3 0,9 4 0,-2-2 0,10 3 0,-9-8 0,3 1 0,-4-4 0,1 0 0,-1 0 0,-1-1 0,-1 1 0,2-2 0,-1 1 0,11-1 0,-4 0 0,3 0 0,-5-2 0,-3 0 0,5-9 0,-4 1 0,4-6 0,4-7 0,-9 8 0,8-8 0,-15 11 0,0-4 0,-2-1 0,-2-4 0,-1 1 0,-6-7 0,-2 2 0,-3-3 0,-6 0 0,10 11 0,-4-1 0,6 8 0,5 2 0,-5-3 0,2 1 0,2 1 0,-1 1 0,5 2 0</inkml:trace>
  <inkml:trace contextRef="#ctx0" brushRef="#br0" timeOffset="2065">9873 6692 24575,'-4'0'0,"2"2"0,-3 22 0,1 8 0,2 10-1279,-3 0 1,-1 1 1278,4-13 0,-1-2 208,-3 6 1,1-2-209,-1 6 513,-2 5-513,8-30 0,-2 0 0,-1 16 1300,3-16-1300,-3 12 327,3-16-327,0-1 0,0 1 0,2-6 0,-1 0 0,1-5 0</inkml:trace>
  <inkml:trace contextRef="#ctx0" brushRef="#br0" timeOffset="3224">11560 6637 24575,'-15'8'0,"6"-3"0,-9 3 0,5 0 0,4-2 0,-4 3 0,5-2 0,-2 5 0,2-3 0,-2 3 0,1-3 0,1 3 0,1 1 0,3 4 0,4-4 0,2-1 0,4 1 0,1-4 0,1 3 0,5 1 0,0 0 0,0 0 0,-1-1 0,0-2 0,1 2 0,4-1 0,-4-3 0,7-2 0,-10-8 0,8-4 0,-8-5 0,0-12 0,4-8 0,-4-2 0,1 1 0,-4 5 0,-9 2 0,-2 3 0,-5 1 0,-4 5 0,3 7 0,0-1 0,4 3 0,1 5 0,3-2 0,-6 2 0,5-1 0,-3 2 0,4 1 0</inkml:trace>
  <inkml:trace contextRef="#ctx0" brushRef="#br0" timeOffset="4623">13817 6642 24575,'5'34'0,"1"-1"0,-2-6 0,-1 1 0,1 0 0,-1 1 0,-2 15 0,-1-3 0,4-2 0,-5-2 0,0-5 0,0-23 0,-3 3 0,3-3 0,-1 3 0,2-3 0,0 5 0,2-1 0,1 6 0,-1-5 0,-2 8 0,0-14 0,-2 1 0,2-7 0</inkml:trace>
  <inkml:trace contextRef="#ctx0" brushRef="#br0" timeOffset="28023">5161 15016 24575,'-7'6'0,"-1"-1"0,-4 7 0,4-9 0,-6 9 0,7-10 0,-3 12 0,3-8 0,-5 10 0,7-8 0,-5 5 0,5-2 0,-1-1 0,2-1 0,-1-1 0,-5 3 0,5-3 0,-5 5 0,5-6 0,1 8 0,2-7 0,0 8 0,2-9 0,0 3 0,2-3 0,4 5 0,3 1 0,3 6 0,-5-7 0,1-2 0,-6-7 0,2-2 0,-1 2 0,8 4 0,-9-2 0,15 4 0,-13-4 0,4 1 0,0 0 0,-5-1 0,11 3 0,-9-3 0,5 1 0,-8-2 0,4-2 0,-3 2 0,7-4 0,-3 2 0,3-2 0,-3 0 0,-1 0 0,0-4 0,-1 3 0,1-4 0,-2 1 0,2-3 0,1 0 0,3-7 0,-3 4 0,-1-4 0,-2 3 0,-4 3 0,4-1 0,-4 1 0,2-1 0,-2 1 0,2 1 0,-1 1 0,0-2 0,-1 1 0,-1-2 0,0 1 0,-3-1 0,4 2 0,-4-1 0,2 2 0,-1-1 0,-1 1 0,2-4 0,0 1 0,-2 2 0,3-3 0,0 7 0,-1-3 0,1 2 0,-3-1 0,4 1 0,-4-6 0,4 5 0,-2-5 0,0 7 0,1-1 0,-1 0 0,2-1 0,0-3 0,0 4 0,0-3 0,-1-3 0,0 3 0,-3-6 0,4 7 0,-4 1 0,3 2 0,-2 0 0,0-1 0,-1 2 0,-2-2 0,3 3 0,-1-1 0</inkml:trace>
  <inkml:trace contextRef="#ctx0" brushRef="#br0" timeOffset="34010">7747 11986 24575,'-9'8'0,"-1"3"0,-11 7 0,8-7 0,-7 6 0,6-8 0,6-4 0,-6 2 0,7-5 0,-1 3 0,-39 13 0,18-7 0,-20 7 0,28-12 0,14-5 0,-1-1 0,4-3 0,-2-1 0,-7-8 0,3 4 0,-2-6 0,4 5 0,1 1 0,1-1 0,-1 1 0,3-5 0,2 0 0,2-4 0,2 4 0,8-7 0,-4 9 0,5-5 0,-4 9 0,1 1 0,-1 0 0,-1 3 0,-2-3 0,6 6 0,14-4 0,8 3 0,2 1 0,7 0 0,-7 2 0,-1 3 0,5 13 0,2 4 0,-14-9 0,0 1 0,6 9 0,-6-6 0,-10-3 0,-2-3 0,-1-2 0,3 0 0,-7-4 0,3 1 0,-3 0 0,3-1 0,20 13 0,15 2 0,-16-8 0,0 0 0,16 8 0,-14-12 0,-21-5 0,0-4 0,-2-2 0,9-9 0,-8 4 0,3-10 0,-8 9 0,-4-4 0,0-2 0,-4 0 0,2-5 0,5-3 0,-3 8 0,6-1 0,-8 10 0,0 0 0,0-1 0,-2-1 0,-1-1 0,-1 1 0,0-1 0,-6-1 0,0-1 0,0 2 0,0-1 0,-5-5 0,5 5 0,-6-4 0,1 0 0,2 4 0,-6-3 0,-18 7 0,10 7 0,-23 8 0,18 3 0,-5 4 0,13-3 0,2 0 0,2 3 0,6-6 0,-1 1 0,9-6 0,2-2 0,0 1 0,-4 2 0,2 1 0,-5 1 0,5-1 0,0-3 0,4-2 0</inkml:trace>
  <inkml:trace contextRef="#ctx0" brushRef="#br0" timeOffset="38872">5380 14837 24575,'9'31'0,"0"-4"0,-7-18 0,2-1 0,-4 1 0,4 3 0,-2-1 0,2 6 0,1-2 0,-3-4 0,0-1 0,0-2 0,0 1 0,2 5 0,-1-2 0,0 0 0,0-4 0,-1 1 0,-2-6 0,0 0 0,-2-5 0</inkml:trace>
  <inkml:trace contextRef="#ctx0" brushRef="#br0" timeOffset="40211">5599 14660 24575,'13'-16'0,"-3"4"0,1 5 0,-3 1 0,3 1 0,-1-1 0,-1 4 0,7 2 0,-8 0 0,6 4 0,-6-2 0,-1 3 0,1-1 0,-1 2 0,3 2 0,-1 5 0,2 2 0,0 21 0,0-3 0,-4 12 0,-3-14 0,-4-5 0,-2-12 0,1 2 0,-2-10 0,0 2 0,-1-5 0,0 1 0,3-4 0,4 0 0,3 0 0,1-4 0,-1 1 0,0-3 0,4-2 0,7-7 0,-5 3 0,4-4 0,-11 9 0,1-1 0,-4 3 0,2 1 0,-2 0 0,2 2 0,1-2 0,-3 1 0,0 1 0</inkml:trace>
  <inkml:trace contextRef="#ctx0" brushRef="#br0" timeOffset="41395">5881 14317 24575,'10'-2'0,"3"-4"0,4-7 0,-4 3 0,-1-2 0,-7 8 0,-4 4 0,-1 6 0,0 11 0,0-2 0,0 6 0,0-4 0,0-4 0,-1 1 0,-4-4 0,1 4 0,-3-1 0,5 5 0,2-13 0,2-2 0,4-5 0,1-4 0,1 1 0,1-3 0,-1 3 0,3-3 0,-2 4 0,1-1 0,-3 5 0,1 3 0,-4 1 0,8 6 0,-6 1 0,6 5 0,4 34 0,-4-19 0,-5-3 0,0-2 0,-4-6 0,-3-6 0,0-8 0,0-2 0,-6-7 0,-1-4 0,-7-14 0,7 10 0,0-3 0</inkml:trace>
  <inkml:trace contextRef="#ctx0" brushRef="#br0" timeOffset="42064">6147 14063 24575,'2'6'0,"0"0"0,-2 3 0,0-1 0,0 5 0,0-4 0,0 7 0,-4 9 0,-2 9 0,-1 3 0,1 5 0,-1-9 0,2-4 0,5-19 0,0-6 0,4-1 0,6-9 0,3-1 0,6-7 0,-3 4 0,6-3 0,4-5 0,-1 3 0,12-6 0,-18 10 0,14-7 0,-22 9 0,5-2 0,-16 9 0,0 0 0,-3 2 0,-1 0 0</inkml:trace>
  <inkml:trace contextRef="#ctx0" brushRef="#br0" timeOffset="42574">6206 14117 24575,'5'11'0,"-1"-1"0,5 8 0,-3-4 0,4 15 0,1 1 0,1 15 0,-5-19 0,0 0 0,0 10 0,-1-2 0,2 9 0,-2-3 0,-9-37 0,-3-11 0,-4-1 0,5 1 0,1 6 0</inkml:trace>
  <inkml:trace contextRef="#ctx0" brushRef="#br0" timeOffset="44995">5239 14669 24575,'12'15'0,"0"2"0,3 2 0,-5-3 0,-4-7 0,-1-1 0,-1 1 0,-2-1 0,2 1 0,-4 7 0,2-6 0,0 2 0,-3-10 0,2-2 0,-3-2 0</inkml:trace>
  <inkml:trace contextRef="#ctx0" brushRef="#br0" timeOffset="45395">5400 14579 24575,'19'38'0,"1"-3"0,-7-6 0,1-1 0,3 6 0,-8-19 0,-7-8 0,-2-5 0,-4-18 0,1 10 0,0-11 0</inkml:trace>
  <inkml:trace contextRef="#ctx0" brushRef="#br0" timeOffset="45709">5534 14372 24575,'15'19'0,"-4"-7"0,7 12 0,-10-16 0,2 2 0,-6-20 0,-3 6 0,1-7 0</inkml:trace>
  <inkml:trace contextRef="#ctx0" brushRef="#br0" timeOffset="46061">5686 14318 24575,'20'36'0,"-1"-11"0,-5-2 0,-1-1 0,3-3 0,-10-9 0,-4-8 0,-2 0 0</inkml:trace>
  <inkml:trace contextRef="#ctx0" brushRef="#br0" timeOffset="46427">5838 13980 24575,'22'22'0,"-4"0"0,-2-1 0,2 1 0,7 13 0,-18-26 0,2-1 0,-1 1 0,0-1 0,-1-1 0,-1-1 0,-4-4 0,0 0 0</inkml:trace>
  <inkml:trace contextRef="#ctx0" brushRef="#br0" timeOffset="46850">6007 13986 24575,'6'8'0,"1"-1"0,12 17 0,-1-6 0,3 6 0,-4-6 0,-12-8 0,-1-6 0,-5-1 0,-1-7 0</inkml:trace>
  <inkml:trace contextRef="#ctx0" brushRef="#br0" timeOffset="47261">6137 13650 24575,'9'6'0,"11"9"0,-7-3 0,22 23 0,-20-20 0,9 15 0,-14-19 0,-3 0 0,0 0 0,-6-5 0,0 0 0,-1-5 0</inkml:trace>
  <inkml:trace contextRef="#ctx0" brushRef="#br0" timeOffset="47991">6293 13389 24575,'8'8'0,"-1"-1"0,3 4 0,-1-3 0,6 7 0,2 3 0,5 5 0,-4-1 0,-2 4 0,-5-12 0,-2 4 0,-2 1 0,-12 2 0,-4 7 0,0-12 0,-1-6 0</inkml:trace>
  <inkml:trace contextRef="#ctx0" brushRef="#br0" timeOffset="59085">17477 4370 24575,'15'13'0,"-1"6"0,2 5 0,-1 6 0,1 6 0,0 2 0,-2-5 0,1 7 0,-1-6 0,8 14 0,-3-1 0,-2-6 0,-9-31 0,-4-4 0,0-6 0,-1 2 0,-2-4 0</inkml:trace>
  <inkml:trace contextRef="#ctx0" brushRef="#br0" timeOffset="59911">17872 4209 24575,'8'6'0,"10"24"0,-5-6 0,4 13 0,-3-8 0,-3 19 0,-2 5 0,-3-26 0,-1 2 0,1 16 0,1 7 0,-3-8 0,-4 0 0,-1-12 0,0-4 0,-2-8 0,1-4 0,0-8 0,-9 4 0,4-4 0,-9 0 0,7-6 0,-7-8 0,6 3 0,-7-5 0,1-1 0,8 4 0,-16-9 0,16 7 0,-8-6 0,9 5 0,1-1 0,4-3 0,3-1 0,4-4 0,4 3 0,-1 2 0,2 0 0,-3 2 0,3 0 0,-3 5 0,1 4 0,5 2 0,-4 4 0,9 5 0,-6-1 0,2 2 0,-3-5 0,-1 2 0,-3-5 0,-1 4 0,-6-4 0,0-1 0,-2 0 0</inkml:trace>
  <inkml:trace contextRef="#ctx0" brushRef="#br0" timeOffset="60661">17762 4942 24575,'-7'0'0,"3"2"0,29 1 0,19-1 0,2 2 0,3 0-1093,-10-1 1,3 0 0,-1 1 381,1 0 0,-1-1 0,0 1 1212,0-2 0,0 0 0,-4-1-501,-3 2 0,-3-1 450,9-2 1,-10-2-451,-27 2 0,-19-2 0,6 2 0,2 0 0,0 0 0</inkml:trace>
  <inkml:trace contextRef="#ctx0" brushRef="#br0" timeOffset="61136">18106 5107 24575,'0'16'0,"0"7"0,4 14 0,0-3 0,3 10 0,-3-23 0,1 3 0,-5-16 0,0 2 0,-4-10 0,-3-2 0,-1-4 0,-7-1 0,9 2 0,-3 2 0</inkml:trace>
  <inkml:trace contextRef="#ctx0" brushRef="#br0" timeOffset="61797">18059 5292 24575,'18'9'0,"2"1"0,-1-9 0,11 1 0,4-2 0,2 0 0,0 2 0,-2 0 0,-4 2 0,-18 7 0,3 0 0,-7 2 0,-6-5 0,0-1 0,-14 12 0,6-10 0,-14 12 0,4-6 0,-9 4 0,0 3 0,3-5 0,8-3 0,8-4 0,3-1 0,1 1 0,4-3 0,1 1 0,3-3 0,0 3 0,6 2 0,-2-1 0,6 5 0,-7-8 0,4 1 0,-1-5 0,19 3 0,-6 0 0,6-2 0,-17-1 0,-6-2 0,-1-2 0,1-2 0,-1-2 0,-1-3 0,-4 0 0,10-9 0,-9 11 0,7-7 0</inkml:trace>
  <inkml:trace contextRef="#ctx0" brushRef="#br0" timeOffset="62719">18838 4760 24575,'-22'14'0,"-18"8"0,10-2 0,2 1 0,0 1 0,-1 9 0,0 6 0,18-8 0,8-15 0,8 18 0,1-20 0,7 11 0,-4-14 0,-1-1 0,1 1 0,-1-3 0,1 0 0,-1-3 0,1-1 0,-1-2 0,2-4 0,6-12 0,-5-5 0,7-11 0,-10 2 0,2 6 0,-4 2 0,-1 9 0,-2 1 0,2 0 0,-2-2 0,3 3 0,-3-1 0,0 5 0,-2 1 0,1 0 0,-2 1 0,-2 1 0,-1 0 0,-1 0 0,0 1 0,2-1 0,-4 2 0,5 0 0,-3 0 0</inkml:trace>
  <inkml:trace contextRef="#ctx0" brushRef="#br0" timeOffset="63178">18836 4778 24575,'23'-3'0,"-4"2"0,-10-1 0,-1 1 0,-1-1 0,1 2 0,2-2 0,0-2 0,-2 1 0,-4-1 0</inkml:trace>
  <inkml:trace contextRef="#ctx0" brushRef="#br0" timeOffset="63673">18859 4933 24575,'11'5'0,"-2"0"0,-1-4 0,-2 1 0,3-2 0,6 0 0,-1-3 0,6-1 0,-3-1 0,-4 0 0,-3 2 0,-3 2 0,2-6 0,-5 3 0,-4-15 0,-2 14 0,-6-9 0</inkml:trace>
  <inkml:trace contextRef="#ctx0" brushRef="#br0" timeOffset="64221">18980 4688 24575,'11'9'0,"-2"14"0,-1 5 0,3 13 0,-3-10 0,1 6 0,-2-1 0,-1 7 0,0-2-1191,2-2 0,1-1 1191,-5-1 0,1 0 380,3-4 1,1 0-381,-1-4 0,0-1 196,5 6 1,0-4-197,1-4 0,-6-13 0,-11-11 1228,-5-4-1228,-3-4 0,6 3 0,-1-3 0</inkml:trace>
  <inkml:trace contextRef="#ctx0" brushRef="#br0" timeOffset="64807">18988 5262 24575,'-2'2'0,"2"0"0,3 14 0,3-6 0,4 16 0,19 7 0,-15-12 0,14 10 0,-21-25 0,29 9 0,10 1 0,3 3-667,-1-2 1,1 0 666,0-3 0,-11 2 0,-2-8 0,-14-2 0,-11-12 0,-14-2 0,-2-8 0,-2 7 1333,-5-8-1333,5 8 0,-2 0 0,5 6 0</inkml:trace>
  <inkml:trace contextRef="#ctx0" brushRef="#br0" timeOffset="65705">19575 4774 24575,'-13'15'0,"2"-1"0,-4 1 0,5-5 0,-11 15 0,6-6 0,-4 5 0,8-9 0,6-5 0,7-8 0,2 0 0,2-2 0,5-6 0,1 0 0,9-8 0,-4 4 0,0 2 0,-5 3 0,0 2 0,5-1 0,20-2 0,-5 3 0,11-1 0,-19 4 0,5 0 0,-15 0 0,4 0 0,-11 0 0,-1 2 0,-4-2 0,0 2 0</inkml:trace>
  <inkml:trace contextRef="#ctx0" brushRef="#br0" timeOffset="66140">19689 4961 24575,'-5'13'0,"2"2"0,3-4 0,-8 18 0,4-13 0,-6 15 0,6-19 0,1-1 0,-1-3 0,2-4 0,-4 1 0,-1-3 0,-9-1 0,-9 2 0,9 0 0,-3-1 0</inkml:trace>
  <inkml:trace contextRef="#ctx0" brushRef="#br0" timeOffset="66565">19479 5238 24575,'18'5'0,"-2"-2"0,-8-5 0,1 0 0,23-15 0,-14 6 0,26-8 0,-19 8 0,-1 1 0,19-6 0,-11 6 0,0-1 0,13-6 0,-11 7 0,-11 1 0,-13 5 0</inkml:trace>
  <inkml:trace contextRef="#ctx0" brushRef="#br0" timeOffset="67309">19701 5309 24575,'5'7'0,"-1"1"0,0-8 0,6 2 0,-3-6 0,17-3 0,-6 2 0,2-2 0,-7 7 0,-8 0 0,1 0 0,0 4 0,10 5 0,-2 4 0,7 4 0,-10-4 0,6 12 0,-5 3 0,2 14 0,-2-4 0,-4-2 0,-3-15 0,-2 4 0,-3-13 0,0 3 0,-6-9 0,3-4 0,-5-2 0,4 0 0,-6 0 0,4 0 0,-2 0 0,6 0 0</inkml:trace>
  <inkml:trace contextRef="#ctx0" brushRef="#br0" timeOffset="76204">19353 11283 24575,'-45'12'0,"8"-2"0,16 6 0,8-7 0,-1 11 0,7-6 0,1 3 0,4 3 0,2-10 0,0 4 0,0-6 0,3-1 0,2-1 0,11 8 0,2 1 0,0 1 0,-2 0 0,-4-5 0,-3-4 0,4-1 0,-3-4 0,-1-4 0,-1 0 0,4-5 0,-4 3 0,2-4 0,-2 1 0,-1-5 0,-1 2 0,-2-2 0,-2-1 0,-2 0 0,0 0 0,0-6 0,0 8 0,0-9 0,0 13 0,0-5 0,0 5 0,0-1 0,0-5 0,0 6 0,0-5 0,-2 7 0,-2-3 0,-6 1 0,4 3 0,-2 0 0</inkml:trace>
  <inkml:trace contextRef="#ctx0" brushRef="#br0" timeOffset="76646">19448 11264 24575,'11'-6'0,"-2"1"0,7-5 0,1 0 0,2-1 0,-2 2 0,-5 1 0,-5 5 0,-3-1 0,-2 4 0</inkml:trace>
  <inkml:trace contextRef="#ctx0" brushRef="#br0" timeOffset="77273">19449 11395 24575,'7'-2'0,"-1"0"0,0-3 0,1-1 0,5-2 0,-3-1 0,4 0 0,-3-1 0,-1 5 0,-2-3 0,0 3 0,-4 1 0,1 0 0,-2 0 0,0-3 0,-2 5 0,2-2 0</inkml:trace>
  <inkml:trace contextRef="#ctx0" brushRef="#br0" timeOffset="77910">19610 11099 24575,'-2'44'0,"-1"1"0,3-11 0,-1 0 0,-1 12 0,0-1 0,3-17 0,0-1 0,0 18 0,5-11 0,-3-19 0,3-2 0,-2-6 0,2-2 0,3 1 0,0 5 0,-3-4 0,-4-1 0,-4-4 0,-4-2 0,1 0 0,-3 0 0,5 0 0,-1 0 0</inkml:trace>
  <inkml:trace contextRef="#ctx0" brushRef="#br0" timeOffset="78508">19460 11651 24575,'6'4'0,"2"6"0,-3-2 0,4 14 0,-3 6 0,4 3 0,-2-4 0,-1-12 0,-1-8 0,-1-3 0,-3 0 0,2-4 0,4 2 0,9-5 0,19-2 0,-7-2 0,3 0 0,-18 0 0,2-2 0,-1-3 0,2-2 0,-7 3 0,-6 3 0,-4 4 0,0 0 0,-2 0 0,-2-10 0,1 5 0,-1-3 0,4 8 0</inkml:trace>
  <inkml:trace contextRef="#ctx0" brushRef="#br0" timeOffset="79239">19927 11129 24575,'-4'11'0,"-2"-1"0,-8 12 0,-4 16 0,-1 5 0,7-19 0,-1 1 0,-6 18 0,2-4 0,9-22 0,4-9 0,4-4 0,2-3 0,4-4 0,12-13 0,10-4 0,-5-1 0,0 3 0,-9 4 0,-6 8 0,2-4 0,-8 10 0</inkml:trace>
  <inkml:trace contextRef="#ctx0" brushRef="#br0" timeOffset="79822">19910 11319 24575,'14'4'0,"-1"-2"0,16-3 0,2 0 0,17-2 0,-3 3-905,6 0 905,-1 0 0,-20 0 223,0 0-223,-23 0 0,-7 0 0,-6 3 0,0-2 0,-2 3 0</inkml:trace>
  <inkml:trace contextRef="#ctx0" brushRef="#br0" timeOffset="80373">20098 11411 24575,'-4'18'0,"0"5"0,1-5 0,-1 5 0,-2-11 0,1-2 0,-9 2 0,7-7 0,-6 1 0,-5 0 0,4-3 0,-5 3 0,-4 1 0,16-4 0,-8 2 0</inkml:trace>
  <inkml:trace contextRef="#ctx0" brushRef="#br0" timeOffset="80724">19921 11606 24575,'20'3'0,"1"-2"0,-8-4 0,22-8 0,4 5 0,-9-1 0,4-1 0,2 4 0,3 0 0,-5 1 0,-6-1 0,-1 1 0,16 0 0,-8 0 0,-29 3 0,-6 0 0,-9 5 0,4-4 0,-6 4 0</inkml:trace>
  <inkml:trace contextRef="#ctx0" brushRef="#br0" timeOffset="81383">20027 11751 24575,'7'2'0,"-1"0"0,3-2 0,10 0 0,8-4 0,18 0 0,6-1 0,-15 0 0,0 1 0,14-1 0,-3 1 0,-10 5 0,-25 7 0,-10 9 0,-7 11 0,1 1 0,-3-3 0,-1 1 0,-1 1 0,1-1 0,0 0 0,2-4 0,0 4 0,4-11 0,0-11 0,-4-5 0,2-1 0,-1-3 0</inkml:trace>
  <inkml:trace contextRef="#ctx0" brushRef="#br0" timeOffset="90225">6483 13327 24575,'10'10'0,"-2"-5"0,7 8 0,1 0 0,-3-2 0,13 15 0,-18-18 0,7 7 0</inkml:trace>
  <inkml:trace contextRef="#ctx0" brushRef="#br0" timeOffset="91609">6602 13402 24575,'5'-6'0,"-1"1"0,8-14 0,-4 9 0,5-19 0,-2 8 0,5-13 0,-3 3 0,0 4 0,0-1 0,-1-1 0,7-11 0,-3 21 0,-8 8 0,7-8 0,-8 9 0,3-4 0,-3 5 0,1-2 0,8-7 0,0 4 0,8-9 0,-9 9 0,1-2 0,0 2 0,2-1 0,4-5 0,2 6 0,2-4 0,-2 5 0,-5 1 0,-1-3 0,-10 7 0,5-6 0,-8 9 0,3-1 0,1-4 0,-2 4 0,2-4 0,-4 6 0,18-14 0,-2 2 0,6-6 0,9-1 0,-14 13 0,2-3 0,1 1 0,-2 3 0,23-16 0,-34 17 0,21-9 0,-23 10 0,6 3 0,-11 0 0,4 3 0,-2-4 0,4 2 0,-1-3 0,-2 1 0,1-1 0,-1 1 0,1-3 0,-1 2 0,1-1 0,5-3 0,-2 5 0,2-3 0,0 1 0,0 3 0,-3-1 0,-1 2 0,-6 2 0,-2-1 0,0 2 0</inkml:trace>
  <inkml:trace contextRef="#ctx0" brushRef="#br0" timeOffset="95371">19541 12497 24575,'7'-8'0,"1"-1"0,4-7 0,1 7 0,16-6 0,2 7 0,17 0 0,-4-1 0,8-1 0,-9 1 0,3-1 0,3 0 0,-3 1-148,-7 3 0,-2 1 0,2 0 0,3-1 148,3-2 0,5-2 0,3 0 0,-1-1 0,-4 3 0,-8 1 0,7 3 0,-4 0 0,7-4 0,1-1 0,-27 2 0,-47 6 0,-29 2 0,2 2 0,15 0 0,2 2 0,-5-1-364,0 0 0,-3 0 0,-3 1 0,-1 0 0,-1 1 364,0 1 0,-1 2 0,-2-1 0,0 2 0,2-1 0,0 0-442,0 1 1,1 0-1,1 0 1,0 0-1,-1-1 442,-6 1 0,-2 0 0,1 0 0,2-1 0,7 0 157,-6 1 1,6 0-1,25-8-157,36-11 0,14-3 0,-4 3 0,4 1-791,6-3 1,8-2-1,1 0 1,-4 3 790,-5 2 0,-4 3 0,3-2 0,10-3 0,2-1 0,-3 1 554,-3 4 0,-4 1-554,-11-1 0,-2 1 0,4 1 1987,-28 6-1987,-40 11 0,-19 2 0,27-6 0,-1 0-285,-10 3 1,-5 2 0,6-2 284,9-1 0,5-2 0,-7 3 3276,11-4-2851,21-8-132,26-14-293,-9 7 0,16-10 0,-19 13 1074,-4-1-1074,1 1 0,-3 2 0,-3 2 0,-8 6 0,6-3 0,28-10 0,19-8-1093,-7 8 1,4 0 0,8-3 926,-14 2 0,5-1 0,4-2 1,3-1-1,0 0 0,1 1 0,-2 0 1,-2 1-304,-3 2 1,-1 0 0,-1 1 0,0-1 0,1 1 0,2 0 0,3-1 343,-5 1 1,2 0 0,3-1-1,1 1 1,1-1 0,0 0 0,0 0-1,-1 1 1,-2 0 0,-3 0-1,-3 1 125,9-2 0,-5 1 0,-2 0 0,0 1 0,0 0 0,4 0 0,-3 0 0,2 1 0,3 0 0,0-1 0,-1 1 0,-2 0 0,-3 0 0,-5 0 0,6-1 0,-6 0 0,-2 0 0,1 0 0,11-1 0,0 2 0,-10-1 0,-1-4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4T14:03:31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7402 2380 24575,'2'41'0,"-1"1"0,1 0 0,-2 9 0,-1-4 0,0-13 0,-1-3 0,-4-1 0,1-1 0,1 19 0,1-16 0,-1 1 0,1-3 0,-1-1 0,1 1 0,0 0 0,-3-3 0,0-1 0,-1 10 0,4-9 0,2 0 0,-2 10 0,3-8 0,0 1 0,0 22 0,0-11 0,3-1 0,1-8 0,2-18 0,-2 11 0,3-9 0,-6 1 0,5-6 0,-6-7 0,2 1 0,-2-1 0,2-2 0,0 4 0,3 8 0,-1-3 0,-2 5 0,0-10 0,-2-2 0,0 0 0,2-2 0,-2-2 0,-2-26 0,1 18 0,-4-18 0</inkml:trace>
  <inkml:trace contextRef="#ctx0" brushRef="#br0" timeOffset="3037">7444 2366 24575,'11'2'0,"3"-2"0,-3 2 0,3 0 0,-5-2 0,3 4 0,20-3 0,1 1 0,2-3 0,1-1 0,14 1 0,-19-2 0,-3 2 0,4 1 0,-8 0 0,-8 0 0,6 3 0,3 2 0,-4-1 0,6 1 0,-1-4 0,1 0 0,15 0 0,6 0 0,1 0 0,1-5 0,3 3 0,-3 1 0,-13-2 0,-5 1 0,-3 3 0,-16 2 0,17 0 0,15 6 0,-15-3 0,0 0 0,14 4 0,-5 1 0,-26-10 0,9 0 0,21-2 0,3-4 0,-3 1 0,-10-4 0,-23 5 0,2 0 0,4 0 0,-6 0 0,6 0 0,-4-2 0,-2 3 0,2-3 0,0 4 0,-2-2 0,2 2 0,-3 0 0,-1 0 0,10 0 0,3 0 0,12 3 0,3 1 0,-2-2 0,-4 2 0,-3-1 0,-18-1 0,-1 43 0,-6 15 0,0-34 0,0 2 0,0 13 0,1 8 0,-1-3 0,0 5 0,0-5 0,-2-16 0,1 1 0,0 18 0,1 7 0,-1-9 0,-1 5 0,1-5 0,-1-4 0,0-24 0,0-10 0,2 8 0,-2-7 0,2 4 0,-2-1 0,0-4 0,-2 11 0,-2 4 0,0-5 0,-2 7 0,4-17 0,0 1 0,0-5 0,1-2 0,-3-2 0,-3 1 0,-10 1 0,-18 2 0,-12 1 0,2 1 0,-2 5 0,0 1-590,2-4 0,-3-1 1,5 2 589,6 2 0,7 1 0,5 1 0,-5-3 0,-9 3 0,7-6 0,4-1 0,3-1 1769,11-6-1769,-12 3 0,8-2 0,-5 0 0,6 1 0,1-2 0,-12 0 0,2 0 0,-10 0 0,5 0 0,-6 8 0,-2 2 0,-4-3 0,8 2 0,2 0 0,11-4 0,12-5 0,-2 3 0,4-3 0,-4 0 0,-34 3 0,3-2 0,-2 2 0,-11 2 0,7-1 0,13-3 0,0 0-356,-9 2 1,-4 1-1,9-2 356,11-4 0,-5 1 0,17-5 0,3 5 0,0-3 0,8 2 0,-2-1 1067,1 1-1067,-2 0 0,-1 0 0,3 2 0,1-2 0,2 2 0</inkml:trace>
  <inkml:trace contextRef="#ctx0" brushRef="#br0" timeOffset="10639">10110 4587 24575,'25'13'0,"13"3"0,-1-4-572,-11-6 1,2-1 571,17 3 0,-17-8 0,1 1 187,8 3 0,4 0-187,-5-3 0,4-1 0,0 0 0,2 1 0,2 1 0,-1-1-150,-2-2 0,0-1 1,1 1 149,0 0 0,0 2 0,-3-3 0,4-2 0,-1-1 0,-2 2 0,1 0 0,-2-1 0,0-1 0,-1-1 0,3-1 0,1 0 0,3-1 0,1 2 0,0 0 0,0 1 0,-1-2 0,0 0 0,-2 2 0,-4 0 0,1-3 0,10 1 0,-26 3 560,-2 0-560,-12-2 0,-9 3 0,2-3 0</inkml:trace>
  <inkml:trace contextRef="#ctx0" brushRef="#br0" timeOffset="11633">12793 4583 24575,'33'3'0,"9"-1"0,-14-2 0,2 0 0,4 0 0,4 0 0,11 0 0,7 0 0,-4 0-1021,-14 0 1,-3 0 0,4 0 1020,0-1 0,4 1 0,2-1 0,1 2 0,-3 0 0,4 1 0,-1 2 0,-1 0 0,-1 0 0,8 0 0,-1 0 0,3 1 0,-4 0 0,3 1 0,-1 0 0,-6-1-965,4 1 0,-4-1 965,-7-4 0,2-1 0,-2-1 0,11-5 0,-2-2 2,-12 2 1,-2 0-3,6-3 0,-2 0 0,13-3 0,-13 5 326,-16 3 1,-9 2 0,-15 4-1</inkml:trace>
  <inkml:trace contextRef="#ctx0" brushRef="#br0" timeOffset="21651">17616 4625 24575,'30'-7'0,"-1"0"0,6-1 0,6 0 0,3-1 0,-3 1 0,0 0 0,-2 0 0,3 0-820,7 0 1,5 1 0,-1 0 0,-6 1-765,5 0 0,-6 3 2421,-6 2 1,-6 2-838,-8-1 1077,-4 0-1077,-13 0 0,22 0 0,4 0 0,3 0 0,3 0 0,-6-1 0,1 2 1523,11 1 0,4 0-1523,-16 0 0,0 0 0,1 0 0,1 3 0,1 0 0,-1 0-1511,16 0 1,-2 1 1510,-3 3 0,1 1 0,-12-4 0,0-1 0,0 0-364,6 1 1,3 0 363,-8-1 0,4 0 0,1 0 0,-3-1 0,4-1 0,-3-2 0,3 2-731,-3 2 0,4 0 0,-1 1 1,-3-1 730,-1-1 0,-2-1 0,-1 1 0,1 1 0,0 0 0,-5 0-137,-3 0 0,-2 0 137,1 0 0,0-1 0,0 1 0,0 0 1233,12-2 1,2-1-1234,-5 0 0,2 0 0,-2-1 0,10-1 0,1 0-447,-2 0 1,4 0-1,-7 0 447,-10 0 0,-2 0 0,12-1 0,2 2 1448,-4 1 1,0 0-1449,3-2 0,0 1 0,1 1 0,-1 0-203,-2 1 0,-3-1 203,-10-2 0,-1 1 0,0 1 0,0 0 0,-1-2 0,2 0 0,2-2 0,1 1 0,-6 0 0,0 1 1197,0-3 0,-2 0-1197,2 2 0,-12-1 0,-11 2 0</inkml:trace>
  <inkml:trace contextRef="#ctx0" brushRef="#br0" timeOffset="23239">2644 5685 24575,'8'6'0,"24"8"0,8 1 0,-11-7 0,3-1-344,2 1 1,5 1-1,2 0 1,1-2 343,2-3 0,2-1 0,-1-1 0,-1 0-1093,1 0 1,-2 0 0,2 0 1057,9 0 0,2-1 0,-13 0 35,-7-1 1074,-5 2-1074,-23-1 0,4 3 0,14 2 594,7 0-594,-3 1 3088,-5-5-3088,-6-2 0,22 4 0,1-4 0,-14 4 0,1 0 0,4-3 0,-1 1 0,12 2 0,4-1 0,-28-3 0,-12 0 0,4 0 0,-2 0 0,2 0 0,-6 0 0,28-11 0,-5 5 0,-3 0 0,2 0 0,22-2 0,-10 3 0,-1 1 0,11-3 0,-4 3 0,-3 0 0,-10 4 0,12 0 0,-26 0 0,-9 0 0,-4 0 0,2 0 0,3 0 0,-4 0 0,1 0 0</inkml:trace>
  <inkml:trace contextRef="#ctx0" brushRef="#br0" timeOffset="24971">4983 5829 24575,'9'4'0,"-3"2"0,2-4 0,-1 1 0,1-1 0,1-1 0,-1 2 0,4 1 0,7 2 0,11 1 0,-2 0 0,2-2 0,19 1-454,-14-1 1,0-2 453,11-3 0,-18 0 0,0 0 0,18 0 0,-1-7 0,-1-2 0,-6 3 0,-1-2 0,-7 0 0,-20 6 0,9 2 0,-9 0 0,6 0 0,-7 0 0,1 0 907,-1 0-907,2 0 0,4 0 0,7 0 0,7 0 0,-3 0 0,-2 0 0,-2-3 0,-7 2 0,3-3 0,-12 4 0,6-2 0,7 2 0,-6-4 0,2 4 0,-13-2 0</inkml:trace>
  <inkml:trace contextRef="#ctx0" brushRef="#br0" timeOffset="29474">12857 4840 24575,'-22'40'0,"0"0"0,0-2 0,-2 1 0,-3 1 0,-4 2 0,4-7 0,-1 2 0,0-1 0,-4 5 0,0-2-878,-1 3 0,4-5 878,12-7 568,3-7-568,-1 8 290,0-1-290,3-10 0,2-2 0,4-11 898,4-5-898,-2-36 0,11 4 0,2-3 0,-1-4 0,0-1 0,1 7 0,2 4 0,2 1 0</inkml:trace>
  <inkml:trace contextRef="#ctx0" brushRef="#br0" timeOffset="30100">12785 4766 24575,'9'13'0,"-2"-1"0,0-4 0,-3 1 0,16 14 0,0 19 0,1 2 0,0 4 0,-6-11 0,-1 1-766,4 11 0,-1-1 766,-7-18 0,-1-2 0,6 15 0,0-1 0,2 5 0,-6-16 0,-1-4 0,-2-15 0,1-1 0,3 1 0,-2 0 1532,0 0-1532,-6-4 0,-2-1 0,-2-1 0,-2-2 0,-4 6 0,1-4 0,-1 2 0,1-7 0,3-1 0,0 0 0</inkml:trace>
  <inkml:trace contextRef="#ctx0" brushRef="#br0" timeOffset="30744">12671 5173 24575,'17'0'0,"-6"2"0,4-2 0,0 5 0,3-1 0,22 3 0,-3 6 0,9-8 0,-20 5 0,-8-9 0,-11 0 0,-3-1 0,-2 0 0</inkml:trace>
  <inkml:trace contextRef="#ctx0" brushRef="#br0" timeOffset="31675">13150 5191 24575,'5'9'0,"3"15"0,-2-4 0,6 9 0,1 7 0,5 5 0,-4-4 0,-1-5 0,-7-20 0,-3-3 0,2 4 0,-3-5 0,3-5 0,4-27 0,-2-4 0,8-17 0,-6 19 0,0 1 0,8-9 0,9-9 0,-13 23 0,1 6 0,-8 10 0,9 11 0,-2 2 0,5 5 0,-5-1 0,-5-5 0,-1-1 0,-1-1 0,-2-2 0,13 21 0,-11-14 0,11 17 0,-17-16 0,2-5 0,-2 3 0,0-4 0,-2-1 0,2 3 0,-2-3 0,2-1 0,0-2 0</inkml:trace>
  <inkml:trace contextRef="#ctx0" brushRef="#br0" timeOffset="33116">13712 5230 24575,'-4'-2'0,"-2"3"0,-7 10 0,-7 22 0,2-9 0,1 8 0,3-1 0,5-8 0,-5 16 0,17-27 0,8 0 0,-4-4 0,6 2 0,-8-10 0,21-16 0,-3-2 0,-2 3 0,4-1 0,7-1 0,2 2 0,-5 3 0,0 0 0,-1 1 0,-1 2 0,4-1 0,-23 7 0,-1 0 0,3-5 0,-7 3 0,3-3 0,0 30 0,6 15 0,-5-11 0,0 0 0,0 1 0,1-2 0,0 11 0,3-8 0,-3-8 0,0-4 0,-7-9 0,1-1 0,-1-2 0,-3 0 0,-1 0 0,-5 1 0,-4-3 0,2 0 0,-5-6 0,3-2 0,-14-10 0,-2-8 0,-10-3 0,0 0 0,8-1 0,-1 6 0,10 1 0,34 5 0,-5 7 0,14-3 0,5 2 0,4 6 0,21 0 0,-4 9-708,-2 8 708,-20-8 0,0 0 0,0 4 0,-2-1 0,14 2 0,2 4 0,-13-5 0,-7 0 0,-8-5 0,-11-4 0,0-2 0,-3-1 0,2 2 0</inkml:trace>
  <inkml:trace contextRef="#ctx0" brushRef="#br0" timeOffset="33616">14302 5165 24575,'17'7'0,"6"0"0,5 1 0,4 1 0,4-1 0,-1 0 0,4 2 0,0 0-485,12 2 1,-8-3 484,-19-4 0,5-2 318,-5-3-318,-4 0 161,-2 0-161,-11 0 0,-5-2 0,0 0 0,-4-1 0,2 1 0</inkml:trace>
  <inkml:trace contextRef="#ctx0" brushRef="#br0" timeOffset="34489">15633 4966 24575,'-4'-1'0,"-2"20"0,-2 13 0,2 2 0,-1 4 0,2-7 0,0 1 0,-4 3 0,1 1 0,2 5 0,1 0 0,0-2 0,2 0 0,2 4 0,3-2 0,1-10 0,1-4 0,7-1 0,5-10 0,-8-8 0,7-6 0,-6-5 0,0-8 0,-1 4 0,2-4 0,-4 5 0,4-2 0,-10 4 0,1 4 0,-3-2 0</inkml:trace>
  <inkml:trace contextRef="#ctx0" brushRef="#br0" timeOffset="35258">15429 5343 24575,'-8'-22'0,"7"7"0,0 6 0,9 8 0,-3-1 0,3 1 0,2-3 0,-1 2 0,4 0 0,13-3 0,3 5 0,3 2 0,1 1 0,10 2 0,3 4 0,-24-6 0,-9 0 0,4-3 0,-6 3 0,0-3 0,-6 0 0,1 0 0,-4 0 0,0 0 0</inkml:trace>
  <inkml:trace contextRef="#ctx0" brushRef="#br0" timeOffset="36903">16012 5541 24575,'-4'-6'0,"0"-1"0,-1 3 0,1 0 0,-2-2 0,-3 1 0,-4-1 0,2 1 0,-5 1 0,3 2 0,-1 0 0,2 2 0,5 0 0,-1 11 0,3-4 0,4 19 0,4-11 0,2 5 0,6-5 0,-4-5 0,2 0 0,6 4 0,-6-6 0,7 4 0,-8-6 0,-1-4 0,5 2 0,-7-3 0,5 0 0,-4-1 0,4-5 0,0 0 0,2-6 0,-3 3 0,0-4 0,5-5 0,0-4 0,-2 3 0,-2 2 0,-6 3 0,1 4 0,-3-5 0,0 7 0,-2-3 0,0 5 0,-2 1 0,0 0 0,-3 1 0,1 1 0,-2-2 0,1 2 0,-5-1 0,3 2 0,-3 1 0,-3 7 0,4-3 0,-4 6 0,7-6 0,0-2 0,-1 2 0,5-4 0,-2 2 0</inkml:trace>
  <inkml:trace contextRef="#ctx0" brushRef="#br0" timeOffset="37692">16794 5008 24575,'-3'28'0,"-1"-1"0,3 4 0,0 0 0,0 4 0,2 2-1093,1 1 1,0 3 0,0-1-547,1 8 1,0 0 1245,-1-10 1,0 1-1,-1 2 751,-1 9 1,0 1-1,0-3-358,-1-10 0,-1-3 0,0 2 0,2 8 0,0 2 0,-1-4 623,-2-3 1,0-7-624,3-5 0,-2-38 0,5-22 0,2-10 0,-2 1 0,1-2 515,-1 7 1,0-2-1,0 5 1,2-12 0,-5 20-1</inkml:trace>
  <inkml:trace contextRef="#ctx0" brushRef="#br0" timeOffset="38551">16733 5171 24575,'6'-4'0,"1"2"0,17 0 0,5 6 0,15 5 0,-8 4 0,5 5 0,-5 1 0,-12-4 0,0 2-414,9 3 0,5 3 0,-11 1 414,-10 20 0,1 2 0,-4 1 0,-1 1 0,-6-17 0,-2 0 0,3 15 0,-3-1 0,-14 5 0,-6-10 0,-4 0 0,3-12 0,-1-2 0,-1 8 0,0-4 0,-6-4 0,14-14 0,1-3 0,-9 11 0,7-9 1242,-10 7-1242,11-13 0,-5 2 0,3-8 0,2 2 0,-2-5 0,4 4 0,-1-2 0,0 0 0,3 2 0,-1-10 0,11-6 0,2-8 0,7-2 0,-5 11 0,-3 8 0</inkml:trace>
  <inkml:trace contextRef="#ctx0" brushRef="#br0" timeOffset="39022">17487 5162 24575,'-2'10'0,"0"-4"0,2 4 0,2-12 0,0-5 0,0 0 0,0-1 0,-2 6 0</inkml:trace>
  <inkml:trace contextRef="#ctx0" brushRef="#br0" timeOffset="39549">17492 5673 24575,'1'6'0,"0"5"0,-3-2 0,1 3 0,0 10 0,-1 12 0,2 9 0,0-8 0,0 0 0,0 5 0,0 12 0,0-37 0,0-1 0,8-17 0,0-8 0,1 1 0,-2-3 0</inkml:trace>
  <inkml:trace contextRef="#ctx0" brushRef="#br0" timeOffset="40546">17696 5660 24575,'0'24'0,"0"-2"0,5 24 0,1 3 0,-1-3 0,1-4 0,1-4 0,-2-19 0,-1-15 0,-2 2 0,2-6 0,0-2 0,8-24 0,-3 2 0,-2-2 0,0-3-1307,6-17 1307,-5 20 0,2 0 0,9-19 0,-1 20 0,-7 7 0,3 46 0,-1 10 0,0 6 0,0-4 0,-1 1 0,-2-4 0,0 1 0,-2-1 0,-1 7 0,-3-4-415,0 10 415,-4-19 0,-3 0 1279,-13 19-1279,6-23 0,-1 1 0,-4 3 0,0 0 0,0-3 0,0-3 0,-4 7 0,-1-10 0,6-11 0,3-6 0,1-5 443,-1-12-443,0-19 0,1-13 0,17-5 0,8-2 0,1 20 0,3 1 0,-2 0 0,1-1 0,5 4 0,18 0 0,2 5-694,-16 4 0,0 1 694,10-3 0,2 3 0,-7 6 0,0 4 0,6 8 0,0 4 0,-6-5 0,0 2 0,4 10 0,-5 2 0,-8-4 0,-2 3 0,-17-11 347,-5-6 0,-1 1 0,0-3 0</inkml:trace>
  <inkml:trace contextRef="#ctx0" brushRef="#br0" timeOffset="41554">19958 5240 24575,'-39'18'0,"0"0"0,0 0 0,-8 4 0,0 1 0,1 1 0,10-2 0,1 0 0,-2 3-820,3-2 1,-1 1 0,0 1 0,1-1-274,-5 5 1,2-2 0,2 1 831,4-1 0,2-1 0,3 1 639,-1 11 0,6-2-378,8-10 0,4 1 707,4 14 0,8 1-707,15-5 0,6-2 0,0-4 0,2-1 0,-1-2 0,-1-4 0,14 2 0,-8-8 0,7-3 0,1-5 0,3-3 0,-11-4 0,-1-1 1638,10 1 0,-1-2-1375,-9-2 0,-3-2 1102,1 0-1365,6-11 0,-25 6 0,4-6 0,-4 2 0,-5-5 0,1 2 0,-4-1 0,0 8 0,0-1 0,0 4 0,0 2 0</inkml:trace>
  <inkml:trace contextRef="#ctx0" brushRef="#br0" timeOffset="42321">20134 5939 24575,'-6'-6'0,"-6"6"0,5 5 0,-15 19 0,8 9 0,6-8 0,1 1 0,2 0 0,3 1 0,6 23 0,2-11 0,3-12 0,2-4 0,-2-14 0,5 0 0,3-12 0,0-3 0,0-5 0,5-9 0,-6-2 0,5-3 0,-6 5 0,-9 8 0,-1 4 0,-4-4 0,-1-1 0,-4-2 0,-1 4 0,-7-3 0,6 10 0,-9-9 0,7 10 0,-3-3 0,5 2 0,0 3 0,3-2 0,-1 2 0,4-1 0</inkml:trace>
  <inkml:trace contextRef="#ctx0" brushRef="#br0" timeOffset="43135">20499 6100 24575,'-2'12'0,"0"33"0,2-19 0,0 4 0,5 18 0,0-1 0,-2-19 0,0-1 0,3 3 0,1-5 0,-1-18 0,-3-27 0,7-18 0,2-6 0,-7 14 0,1-1-434,7-16 0,1 6 434,-2 22 0,-3 7 0,25-5 0,-5 5 0,18-4 0,-23 10 0,-1 41 0,-4 11 0,-5-11 0,1 13 0,-2-3 0,-10-26 868,-1-7-868,-1 4 0,2-5 0,-2 5 0,1-6 0,-2-7 0,3-11 0,16-11 0,2-5 0,1 8 0,-9 10 0</inkml:trace>
  <inkml:trace contextRef="#ctx0" brushRef="#br0" timeOffset="43785">21151 5994 24575,'12'38'0,"-6"-5"0,1 0 0,4-7 0,-1-1 0,-2 5 0,0-2 0,12 8 0,1-4 0,-6-6 0,3-2 0,-12-15 0,-2-10 0,-1-5 0,6-19 0,2-5 0,4-16 0,-4 9 0,3-6 0,2 6 0,8 7 0,0 3 0,-8-9 0,2 5 0,18 10 0,-23 7 0,-6 6 0,2-2 0,-7 8 0</inkml:trace>
  <inkml:trace contextRef="#ctx0" brushRef="#br0" timeOffset="44275">21738 5844 24575,'31'-8'0,"5"4"0,4 2 0,-2 2 0,4 0 0,4-1 0,5 0 0,0-2 0,-11 0 0,1-1 0,0 0 0,-2 1-270,6 0 1,-1 1 0,-1-1 269,0-3 0,0 0 0,-7 1 266,5 4-266,-9-1 134,-22 4-134,5 5 0,17 5 0,1 3 0,9-2 0,1 0 0,-8-2 0,-3-2 0,-9-2 0,-21-7 0</inkml:trace>
  <inkml:trace contextRef="#ctx0" brushRef="#br0" timeOffset="73162">17568 8926 24575,'8'8'0,"4"6"0,7 33 0,-6-13 0,2 5 0,-4-3 0,0 6 0,0 1 0,0-3-403,0-1 0,0-3 0,1 6 403,0 1 0,1 6 0,1 2 0,-1-3 0,-1-6 0,-2-5 0,-2-5 0,1 5 0,3 6 0,2 8 0,0 2 0,0-3 0,-3-7 0,3 8 0,-2-3 0,-2-11 0,0 4 0,1-1 0,-2-2 0,1-2 0,-2-1 0,0-2 0,0 7 0,1 0 0,-1-7 0,0 2 0,0 1 0,-1 10 0,0 3 0,0-1 0,-1 1 0,-1-1 0,1 3 0,-2-5 0,0 3 0,0-1 0,-1-2 0,0 4 0,0-3 0,0 1 0,2 1 0,0 1 0,0-5-1521,2 0 0,-1-2 1521,1-7 0,0 2 0,-1-1 0,0 10 0,-2-2-500,-1-13 0,0 0 500,1 8 0,0 2 0,-1 10 0,-1 0 0,1-14 0,0 1-493,-1 0 1,0 2-1,-2-3 493,-1-2 0,-2 0 0,-4 13 0,-1 0 0,2-10 0,0 1 0,-4 6 0,1-1 0,2-12 0,0-1 140,0-2 1,0-1-141,-6 17 0,-2-3 0,7-13 0,-2 3 0,-1 3 0,6-11 0,-1 2 0,-5 19 0,-1 4 0,-1 1 0,1-2 0,1-10 0,-1 2 0,2-5 0,-1 6 0,-1-1 0,2-6 0,-2 2 0,1-1 0,0 10 0,0 5 0,0-6 0,1-13 0,1 0 0,2 3 0,1 3 0,0-1 0,-4 7 0,0 2 0,2-4 0,1 3 0,-1-3 0,0 6 0,0-2 0,-2 5 0,0-4 0,1 3 0,-1-15 2886,6-13-2886,3-14 1110,1-1-1110,0-1 1938,0-2-1938,0 0 514,0 2-514,1-1 0,0 7 0,3-1 0,-4 0 0,4 3 0,-4-5 0,2 0 0,0-1 0,-2-4 0,2 0 0,-2 6 0,0-4 0,-2 7 0,2-8 0,-2 3 0,0 0 0,0-1 0,-1 2 0,0-5 0,2 0 0,-1-2 0,2 2 0,0 0 0,-7 1 0,5-2 0,-5-1 0</inkml:trace>
  <inkml:trace contextRef="#ctx0" brushRef="#br0" timeOffset="75350">18526 8949 24575,'8'42'0,"0"0"0,0 1 0,0 9 0,0-2 0,4 0 0,-1-2 0,-3-16 0,0 2 0,-1 7 0,0 6 0,-1-6 0,0-11 0,-1 0 0,0 28 0,-2-21 0,-3-66 0,0 21 0,0-33 0</inkml:trace>
  <inkml:trace contextRef="#ctx0" brushRef="#br0" timeOffset="76646">18596 8990 24575,'16'0'0,"-2"0"0,5 9 0,9 5 0,3 7 0,3 0 0,-9-4 0,-8-4 0,-2-1 0,-5 4 0,1 3 0,3 7 0,-6 2 0,-5-10 0,-5-2 0,-8 0 0,4-8 0,-5 8 0,4-10 0,0 1 0,1-1 0,0-2 0,1 0 0,-1 2 0,4 1 0,0-1 0,2 0 0,0 6 0,2-6 0,-2 6 0,2-8 0,-2 4 0,0-1 0,0 4 0,0 1 0,0-3 0,0 2 0,-2-7 0,-2-1 0,-1-2 0,-1 1 0,1-2 0,1 2 0,-2 2 0,1 1 0,1 1 0,-4 2 0,5-3 0,-5 3 0,4-4 0,1-2 0,1 0 0</inkml:trace>
  <inkml:trace contextRef="#ctx0" brushRef="#br0" timeOffset="77131">18988 8873 24575,'7'2'0,"-3"2"0,-2-4 0,-2 2 0</inkml:trace>
  <inkml:trace contextRef="#ctx0" brushRef="#br0" timeOffset="77610">19036 9003 24575,'6'18'0,"-4"9"0,5 4 0,-6 12 0,2-5 0,0-7 0,-3-2 0,2-16 0,0-1 0,-1-4 0,4 2 0,-4-2 0,3-1 0,-2-2 0,-2-1 0,2-2 0,-2 0 0</inkml:trace>
  <inkml:trace contextRef="#ctx0" brushRef="#br0" timeOffset="78815">19288 9098 24575,'-11'0'0,"0"7"0,4-2 0,-2 11 0,6-6 0,-1 2 0,6 7 0,-2-8 0,8 11 0,-5-17 0,13 4 0,-8-8 0,4 3 0,3-16 0,-6 6 0,8-14 0,-7 7 0,4-14 0,-5 12 0,2-8 0,-7 16 0,0-1 0,0 3 0,1 1 0,3 8 0,5 7 0,4 23 0,-4-3 0,3 10 0,0 4 0,-2 2 0,-5-2 0,-2 3 0,-1 1 0,0 1 0,1-1-656,2-1 1,1-1-1,1 0 1,-2 0 0,-2 1 216,-3-1 1,-1 3-1,-2-2 1,0-3 0,-1-7 438,-3 4 0,-1-4 0,0 2 0,-1-2 0,-5 3 0,-29-37 0,-7-13 0,20-2 0,0-4-234,-7-4 0,-3-3 0,6 1 234,-1-9 0,13 9 0,13 9 3276,3-1-1339,22-23-1937,4 15 0,5-1 0,0-5 0,1 1 0,9-1 0,5 1 0,-8 10 0,5 0 0,0 1 0,-3 1-778,9-6 1,2 2 777,-2 5 0,8-1 0,-1 2 0,-8 5 440,-4 3 1,-2 6-441,4 2 0,3 3 0,-9 0 0,3 7 0,-11-1 0,-9-3 0,-19-9 0,-4 0 0</inkml:trace>
  <inkml:trace contextRef="#ctx0" brushRef="#br0" timeOffset="79701">19954 8610 24575,'-3'-5'0,"1"1"0</inkml:trace>
  <inkml:trace contextRef="#ctx0" brushRef="#br0" timeOffset="80145">19984 8930 24575,'7'33'0,"1"1"0,0-3 0,2 3 0,0 8 0,1 5 0,0-1 0,0-3 0,0 0 0,-1 0-1093,2 5 1,0 1 0,-2-4 706,1 4 0,-4-8 1638,-1-10-1252,-7-24 661,0-1-661,-1-13 0,0 2 0,2 1 0</inkml:trace>
  <inkml:trace contextRef="#ctx0" brushRef="#br0" timeOffset="81466">20419 8772 24575,'2'47'0,"-1"0"0,1 0 0,0 0 0,1-2 0,1 0 0,0-2 0,0-5 0,1-1 0,2-1 0,4 7 0,3 4 0,-1-6 0,-4-11 0,0 0 0,8 19 0,-3-9 0,-9-28 0,3-7 0,-3 0 0,1-4 0,-2 1 0,2-2 0,8-7 0,0 0 0,19-12 0,-1 3 0,-7 7 0,1 0 0,1-2 0,-1 1 0,14-3 0,-11-2 0,-22 10 0</inkml:trace>
  <inkml:trace contextRef="#ctx0" brushRef="#br0" timeOffset="81880">20038 9045 24575,'45'26'0,"-9"-3"0,-17-23 0,-6-3 0,20-2 0,1-7 0,3-1 0,-8 4 0,2 0-866,14-4 1,1 0 865,-10 3 0,-1 1 0,0 3 0,3 0 0,-3 0 0,1-1 0,-1 1 0,6 0 0,-3 0 0,-1 0 0,-3 0 0,5-3 0,-29 6 0,2-1 0</inkml:trace>
  <inkml:trace contextRef="#ctx0" brushRef="#br0" timeOffset="82699">20981 8999 24575,'-33'31'0,"4"-4"0,3-5 0,9-8 0,1 11 0,18-11 0,-4 6 0,14-14 0,-3-4 0,-1-2 0,4-2 0,34-14 0,-24 6 0,6-3 0,-1-1 0,-11-3 0,18-17 0,-12 2 0,-1 2 0,-9 12 0,-10 12 0,24 51 0,-7-9 0,4 3 0,4 3 0,-1-6 0,0-2 0,-3-7 0,0 0 0,2 3 0,-2-3 0,-3-4 0,-4-3 0,-11-21 0,4-4 0,-6 0 0,2-2 0</inkml:trace>
  <inkml:trace contextRef="#ctx0" brushRef="#br0" timeOffset="83164">21686 8071 24575,'12'14'0,"3"11"0,1 4 0,-3-4 0,0 1 0,3 8 0,-1 0 0,-5-4 0,0 3 0,0 0 0,1 4 0,-1 2 0,-2 1 0,-1 3 0,1 1 0,-1-1-725,3 1 0,0-1 1,-1 2-1,-1 1 725,-2-2 0,-1 3 0,-1 1 0,-1-1 0,0-2 0,-1 5 0,-1-2 0,0-1 0,0-2 0,0 3 0,1-4 0,-2 0 0,0 2 0,0-1 0,1-12 684,3-15-684,-8-7 0,-11-9 0,8-2 0,-6 0 0</inkml:trace>
  <inkml:trace contextRef="#ctx0" brushRef="#br0" timeOffset="86521">12334 5914 24575,'8'7'0,"-1"-1"0,1-2 0,-4 0 0,4 1 0,3-1 0,-4 0 0,3 0 0,0 2 0,-3 1 0,23 2 0,-7-4 0,29 2 0,-20-6 0,2-1 0,-2 1 0,0 0 0,15-2 0,-1-2 0,3-1 0,0-3 0,-30 3 0,-7 0 0,-3 3 0,-1-1 0,4 0 0,5-1 0,-3 1 0,2-1 0,-8 3 0,4 0 0,1 0 0,10 0 0,6 2 0,4 1 0,19-2 0,-12 1 0,6 2 0,-3-1-664,-3-3 1,2 1 663,-5 1 0,5 2 0,1-1 0,-2-3 0,5-3 0,-1-2 0,0 0-1093,0 4 1,0 1 0,-1-2 912,-6-4 1,-1-1-1,-1 0-279,12-3 0,-5 2 459,3 1 0,-12-1 0,-4 2 0,-15 5 998,3-1-998,-3 5 0,35 0 0,-20 0 1638,2 0 0,-1 0-1078,-5-2 667,10 3-1227,-11-2 0,0-1 0,-1 1 0,-11 0 0,3-2 0,-7 2 0,1-2 0,-4 0 0,-1 0 0,-3 2 0,2 1 0,-2 1 0,4-2 0,-1 0 0,7-2 0,-1 0 0,5 0 0,1 0 0,10 0 0,-11 0 0,6 0 0,-9 0 0,-4 0 0,1 0 0,0 0 0,-5 0 0,3 0 0,0 2 0,3-2 0,0 2 0,2-2 0,2 0 0,-1-2 0,3 1 0,-5-1 0,0 0 0,1 1 0,0-1 0,3 2 0,8 0 0,0 0 0,4 0 0,-11 0 0,-5 0 0,-4 0 0,5 0 0,0 0 0,-2 0 0,5 0 0,-11 0 0,5 0 0,-4 0 0,-1 0 0,1 0 0,-4 0 0,0 0 0</inkml:trace>
  <inkml:trace contextRef="#ctx0" brushRef="#br0" timeOffset="93304">16610 6491 24575,'22'7'0,"6"-2"0,9 0 0,10-4 0,-18 3 0,0 0 0,-1-3 0,2-1 0,12 2 0,0 1 0,-11-1 0,2 0 0,7 1 0,5 0 0,-7 1 0,-9 0 0,-2 1 0,13 0 0,-5 0 0,-16-2 0,-7-3 0,-3 0 0,7 6 0,-2-3 0,3 3 0,-2-2 0,-5-1 0,2 2 0,0-1 0,5-2 0,0 2 0,3-1 0,0 2 0,3-2 0,5 2 0,9-1 0,8 1 0,1-2-433,-18-3 0,1 0 433,23 0 0,-24 0 0,2 0 0,-3 2 0,4 0 0,4-1 0,3-1 0,-2 0 0,-1 2 0,1 1 0,13-3 0,7 0 0,-6 0 0,-5 0 0,-1 0 0,-6-1 0,4 1 0,0 0 0,-4 1 0,9 0 0,-3 2 0,-9-1 0,1-1 0,3 1 0,0 0 0,4-1 0,-1 0 0,-5 1 0,2 0 0,-1 0-574,13-1 1,6-1 0,-11-1 573,-2-3 0,6-1-454,0-2 0,4 0 454,-8-1 0,5 1 0,-5 3 0,7 2 0,0 0 0,-5-1 0,4-2 0,0 1 0,-11 4 0,4 0 0,-1 0 0,-6 0 0,-1 0 0,-3 0 0,8 0 0,1 0 0,6 0 0,-1 0 0,-12 0 0,0 0 0,9 0 0,2 0 0,-1 0 0,-2 0 0,8 0 0,-16 0 0,-4 0 749,-11 0-749,-3 0 0,-6 2 0,-4-1 1705,7 3-1705,-4-4 1040,6 4-1040,12-3 0,-3 1 0,2-2 0,-3 0 0,-15 0 0,6 0 0,-4 2 0,-4-1 0,2 0 0,-4 1 0,0-1 0,3 3 0,-3-4 0,0 4 0,1-2 0,1 9 0,-2 7 0,0-6 0,-6 2 0</inkml:trace>
  <inkml:trace contextRef="#ctx0" brushRef="#br0" timeOffset="113155">14682 16522 24575,'16'25'0,"-2"-9"0,1 10 0,-7-16 0,9 13 0,-9-12 0,5 5 0,-2 0 0,-3-6 0,8 14 0,-9-14 0,5 6 0,-2-4 0,0-2 0,6 10 0,-3-6 0,8 10 0,-7-10 0,13 12 0,-16-15 0,24 16 0,-20-12 0,13 5 0,-12-7 0,6 0 0,1-3 0,4 2 0,10 2 0,6 2 0,-3-2 0,4 3 0,2-1 0,-7-2 0,5 1 0,-1-1 0,-7-2 0,-8-3 0,-2-1 0,17 5 0,-3-2 0,-14-5 0,0-2 0,-4-1 0,-7-3 0,8 0 0,-10 0 0,-1 0 0,0 2 0,-3-2 0,7 2 0,-2-4 0,2-1 0,1-2 0,16-11 0,-6 3 0,-1 2 0,1-2 0,13-3 0,-15 7 0,0-1 0,13-6 0,-8 1 0,-11 4 0,-4 0 0,-2 0 0,7-1 0,25-11 0,-5 5 0,-14 7 0,0-2 0,-1 2 0,1-1 0,4-1 0,-1 0 0,-3 1 0,-2 0 0,3 1 0,-4 0 0,-4-1 0,-3 1 0,-9 4 0,9-7 0,-11 8 0,5-4 0,-2 2 0,-3 3 0,9-9 0,-3 3 0,6-6 0,0 1 0,-6 5 0,-3 1 0,0 0 0,-1 0 0,0 0 0,2 2 0,-6 1 0,5 1 0,-3-2 0,3 3 0,-3-3 0,3-3 0,-4 2 0,0-2 0,0 3 0,-3 4 0,0-3 0,-1 3 0,0 0 0,0 0 0,0-3 0,2 3 0,-1-4 0,1 3 0,-2-1 0,0 1 0,0 1 0,2 2 0,-2 0 0,2 2 0</inkml:trace>
  <inkml:trace contextRef="#ctx0" brushRef="#br0" timeOffset="115588">17988 15649 24575,'0'10'0,"-5"9"0,0-7 0,-4 6 0,1-9 0,-5 10 0,0 1 0,-2 7 0,-1 3 0,6-6 0,0 1 0,-5 10 0,0 2 0,0 5 0,2 0 0,1-9 0,0-1 0,2 2 0,1-2 0,-2 0 0,19-7 0,-4-13 0,7 10 0,-8-14 0,5 4 0,-7-2 0,4 2 0,1 0 0,1-2 0,4 0 0,-1 0 0,-1-5 0,-1 1 0,6-8 0,5-14 0,2 1 0,0-6 0,-9 5 0,-7 6 0,-3-6 0,-5 6 0,-6-9 0,0 5 0,-1-3 0,2 7 0,-2-2 0,6 6 0,-6-4 0,6 6 0,-4-1 0,0 3 0,-2 0 0,6 2 0,-6 0 0,5 0 0,-2 0 0,5 0 0</inkml:trace>
  <inkml:trace contextRef="#ctx0" brushRef="#br0" timeOffset="116420">18313 15884 24575,'22'8'0,"-5"-5"0,-5 6 0,-4-8 0,-1 5 0,-1-4 0,0 3 0,2 6 0,-2-3 0,-1 6 0,-10-1 0,-1-4 0,-4 3 0,-13-1 0,-4-1 0,-21 7 0,10-3 0,-3 0 0,-3 1 0,3-1 0,0 1 0,10-4 0,5-2 0,18-7 0,-2-2 0,11-6 0,4-1 0,11-11 0,-5 7 0,5-5 0,-12 11 0,0 1 0</inkml:trace>
  <inkml:trace contextRef="#ctx0" brushRef="#br0" timeOffset="116941">18444 15877 24575,'12'40'0,"1"0"0,-1 0 0,1 0 0,2 10 0,0 0 0,-1-7 0,-3-9 0,-2-2 0,-3 2 0,-1-3 0,4 5 0,-9-4 0,-4-24 0,1-3 0,-3-3 0,0-6 0,-3-24 0,4 15 0,0-20 0,5 27 0,0-1 0</inkml:trace>
  <inkml:trace contextRef="#ctx0" brushRef="#br0" timeOffset="117259">18548 16205 24575,'11'-9'0,"-1"-3"0,24-17 0,-15 7 0,14-11 0,-20 17 0,-5 3 0,1-9 0,-3 11 0,1-31 0,-3 31 0,-1-16 0</inkml:trace>
  <inkml:trace contextRef="#ctx0" brushRef="#br0" timeOffset="117679">18661 15844 24575,'10'36'0,"1"0"0,-6 1 0,0 2 0,-1-3 0,0-5 0,0 0 0,-2 5 0,-1 4 0,1-6 0,7 15 0,-3-14 0,0-3 0,3-5 0,0 1 0,-6-18 0,3-13 0,-5 3 0,5-5 0</inkml:trace>
  <inkml:trace contextRef="#ctx0" brushRef="#br0" timeOffset="118149">19313 15585 24575,'10'10'0,"23"21"0,-7-6 0,8 7 0,-18-19 0,-15-8 0,2-3 0,-5 0 0</inkml:trace>
  <inkml:trace contextRef="#ctx0" brushRef="#br0" timeOffset="118723">19251 15827 24575,'7'6'0,"-1"0"0,0-2 0,-2 1 0,6-1 0,-3-2 0,4 0 0,4-4 0,-1-1 0,12 0 0,-4-2 0,-2 5 0,-5-2 0,-8 2 0,-1 0 0,0 6 0,2 3 0,-2 2 0,-1 1 0,-5-3 0,-2-1 0,-6 4 0,1-2 0,-19 9 0,-2-1 0,5-5 0,-2 0 0,-2 2 0,2-2 0,-10 4 0,7-4 0,25-11 0,14-24 0,12 7 0,5 0 0,-4-4 0,2 1-212,11-1 0,0 5 212,0 4 0,-11 6 0,-18 4 0,-4 0 0</inkml:trace>
  <inkml:trace contextRef="#ctx0" brushRef="#br0" timeOffset="118957">19514 15926 24575,'29'28'0,"0"0"0,1 0 0,-1 0 0,8 7 0,-1-1 0,-13-12 0,-17-16 0,1 0 0,-9-7 0,1-2 0,-5-4 0,2-1 0,-1 2 0,3-3 0,0 4 0,2 2 0</inkml:trace>
  <inkml:trace contextRef="#ctx0" brushRef="#br0" timeOffset="119607">19667 15651 24575,'14'33'0,"-1"0"0,3 10 0,0 3 0,-5-5 0,-2 2 0,0-2 0,2 8 0,-1-2 0,0 1 0,-3-6 0,-4-15 0,4-8 0,-8-16 0,2-33 0,-9-6 0,5 7 0,4-1 0,5 2 0,1 3 0,1-2 0,14 1 0,-10 21 0,1-4 0,0 4 0,3-4 0,-7 2 0,7 0 0,-7 1 0,5-7 0,-9 5 0,1-2 0,-6 6 0</inkml:trace>
  <inkml:trace contextRef="#ctx0" brushRef="#br0" timeOffset="120026">19939 15765 24575,'8'39'0,"0"1"0,0-1 0,0 0 0,0-2 0,0-3 0,0 4 0,1 6 0,-1 4 0,1 1 0,0-7 0,6 13 0,-2-12 0,-6-15 0,5 1 0,-14-31 0,-4-13 0,3-5 0,0-10 0,3-2 0,0 15 0,0 3 0</inkml:trace>
  <inkml:trace contextRef="#ctx0" brushRef="#br0" timeOffset="120591">20096 15727 24575,'11'10'0,"-1"-1"0,-6-1 0,-2 2 0,2-1 0,-4 7 0,2-3 0,-2 3 0,0 7 0,2-9 0,0 5 0,3-8 0,1-1 0,3 5 0,-2-5 0,5 4 0,-3-7 0,0 1 0,1-4 0,-2 0 0,-1-1 0,1-1 0,2-4 0,-2-1 0,6-3 0,-5 1 0,-1-1 0,-2 4 0,-4 0 0,0 2 0</inkml:trace>
  <inkml:trace contextRef="#ctx0" brushRef="#br0" timeOffset="120977">20282 15855 24575,'9'0'0,"5"0"0,9-8 0,0-3 0,0-3 0,-9 0 0,-4 2 0,3-5 0,3-13 0,-2 0 0,0-7 0,-8 16 0,-1 3 0,-2 13 0,-2 1 0</inkml:trace>
  <inkml:trace contextRef="#ctx0" brushRef="#br0" timeOffset="121253">20470 15609 24575,'3'14'0,"0"8"0,7 15 0,-6-2 0,2 14 0,-5-17 0,-2 0 0,0-4 0,-2 1 0,-1 10 0,-2-1 0,-2-7 0,0-3 0,-6 9 0,0-6 0,9-24 0,-1-1 0,4-2 0,-2-2 0,1 2 0,1-3 0,0 1 0</inkml:trace>
  <inkml:trace contextRef="#ctx0" brushRef="#br0" timeOffset="121889">20363 16146 24575,'4'2'0,"0"0"0,0-2 0,8 0 0,-4 0 0,26 8 0,-11 3 0,1 1 0,17 7 0,2 7 0,-31-12 0,-5-2 0,-1 8 0,-4-8 0,0 8 0,-2-11 0,0 4 0,2-5 0,-2-1 0,4-1 0,-3-2 0,0 2 0,-1 1 0,5 8 0,3 5 0,6 0 0,-1-4 0,-1-6 0,20-5 0,6-3 0,8 3-763,2-4 1,1-3 762,-19-1 0,-2-4 0,12-8 0,0-6 0,-8 0 0,2-3 0,0-2 0,6-4 0,-2-1 0,-6 4 0,-6 3 0,-1 0 0,5-1 0,-1-1 0,1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4T14:05:44.0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1567 3503 24575,'25'14'0,"-14"-10"0,17 5 0,4-1 0,7-6 0,-3-2 0,7 0 0,-2 1-1639,4-2 1,0 0 1004,-3-1 1,3-2-1,1 0 634,-2 2 0,1 1 0,-2-2 0,8-1 0,0-3 0,-2 2 0,1-2 0,-4 0 0,-9-1 0,-2 0 780,7-2 1,-1 0-781,-8 0 0,-2 1 0,19 3 174,-17 0 0,-2 2-174,7 4 0,-4 0 0,1 0 0,15-4 0,-13 2 0,6 0 0,0 0 0,-4 0 0,1 0 0,1 0-982,5-1 0,1 0 0,1 0 982,-4 1 0,0 1 0,2-3 0,-5-2 0,2-2 0,-1 0 0,-4 1 0,14-1 0,-1 1 0,-2-3 0,2 0 0,-7 1 1119,-16 4 0,-3 1-1119,9 0 0,-4 0 0,-5 0 0,2 4 0,1 0 0,2 1 0,19 2 0,5 1 0,-22-1 0,-1-1 0,20 1 0,2-1 0,-7 3 0,-2-1-376,-11-4 1,0 1 375,12 3 0,0 1 0,-16-5 0,0 1 1626,14-1 1,4 0-1627,-6-4 0,1-2 0,-1 1 0,12 2 0,-1-1-501,-12-2 1,1-1-1,-6 2 501,17 4-501,-14-1 1,0 0 500,6 2 612,-11 0 1,-3 0-613,-6 0 0,-2 0 0,-9 0 0,12-1 0,4 2 0,12 3 507,-8-3 0,6-1 0,0 0-507,1-1 0,0-1 0,-2 1 0,8 0 0,-2 0 0,11-4 0,-8 1 0,-25 4 0,14-2 0,2 0 0,5 1 583,-3-1 1,5 0-584,2 4 0,-3 0 65,4 1-65,-12-1 0,-6 0 0,-21 0 0,-3-2 0</inkml:trace>
  <inkml:trace contextRef="#ctx0" brushRef="#br0" timeOffset="7325">9213 4994 24575,'-10'24'0,"0"1"0,-2 1 0,0 2 0,-2 10 0,-1 1 0,1-10 0,-1 1-845,0 9 0,-2-2 845,-9 3 0,6-9 547,-3 13-547,11-16 280,1 6-280,6-15 0,5-12 0,0-5 215,12-22 1,-9 13 0,9-15 0</inkml:trace>
  <inkml:trace contextRef="#ctx0" brushRef="#br0" timeOffset="7616">9055 5418 24575,'10'-1'0,"-2"4"0,11 8 0,-5 0 0,19 19 0,-16-13 0,11 9 0,-17-13 0,4 0 0,-3-2 0,-4-4 0,-20-19 0,4 2 0,-10-9 0,14 15 0</inkml:trace>
  <inkml:trace contextRef="#ctx0" brushRef="#br0" timeOffset="7951">9171 5358 24575,'13'-9'0,"-2"1"0,-3 4 0,-2-2 0,6-5 0,2 0 0,-1 0 0,3-1 0,-7 5 0,5-5 0,-1-1 0,-4 1 0,1-4 0,-7 3 0,-2-4 0,-1 8 0,0 2 0</inkml:trace>
  <inkml:trace contextRef="#ctx0" brushRef="#br0" timeOffset="8346">9320 5066 24575,'13'36'0,"0"1"0,0-1 0,2 6 0,1 2 0,-3-5 0,-7-7 0,0 0 0,4 4 0,2 2 0,-3-2-920,-5 1 0,-1-2 920,4-1 0,0-1 594,-3 9-594,-4-31 304,-7-11-304,5-11 0,-6 1 0,8-1 0</inkml:trace>
  <inkml:trace contextRef="#ctx0" brushRef="#br0" timeOffset="9168">9521 5092 24575,'11'7'0,"0"-1"0,-4-2 0,3 6 0,0 15 0,0 6 0,7 15 0,-5-6 0,2 5 0,-3-9 0,0 2 0,-1-2 0,-1-1 0,0 1 0,1-1 0,-1 2 0,-1 0 0,-4 11 0,-3-5 0,4 5 0,-5-13 0,0-6 0,1-17 0,0-3 0,1-1 0,0 1 0,0 3 0,2-5 0,-3 1 0,-8-15 0,0 1 0,-2-5 0,5 7 0</inkml:trace>
  <inkml:trace contextRef="#ctx0" brushRef="#br0" timeOffset="9818">9334 5865 24575,'4'4'0,"2"2"0,1 1 0,1 1 0,1 1 0,3 0 0,8 11 0,-7-7 0,7 10 0,-13-14 0,14 12 0,-10-11 0,12 11 0,-13-12 0,2 0 0,35-12 0,8-9 0,-7-4 0,-12 8 0,3 0 0,-7-1 0,-7-7 0,6-2 0,-7 4 0,10-5 0,-16 9 0,-9 4 0,-1-2 0,1 1 0,0-7 0,-4 8 0,0-1 0</inkml:trace>
  <inkml:trace contextRef="#ctx0" brushRef="#br0" timeOffset="10532">10361 5276 24575,'-7'-2'0,"-1"2"0,-1 14 0,-5 11 0,-6 13 0,10-14 0,0 2 0,-9 8 0,0-1 0,8-7 0,0-2 0,-4 3 0,-1-2 0,-6 8 0,10-17 0,-6 8 0,13-16 0,0-2 0,4-8 0,-1-7 0,4 0 0,1-7 0,1 6 0,3-1 0,-4 6 0,1 1 0</inkml:trace>
  <inkml:trace contextRef="#ctx0" brushRef="#br0" timeOffset="10895">10259 5551 24575,'8'9'0,"1"-1"0,-1 1 0,8 7 0,2 2 0,0-1 0,-2-1 0,-7-7 0,3-1 0,-4-1 0,1-1 0,-2-2 0,-1 0 0,3 1 0,-1-3 0,1 2 0,-1-4 0,0 2 0,-1-4 0,0-6 0,-3 1 0,-1-1 0,-1 4 0</inkml:trace>
  <inkml:trace contextRef="#ctx0" brushRef="#br0" timeOffset="11197">10539 5269 24575,'25'-10'0,"-12"2"0,8-8 0,-14 6 0,5-6 0,3-4 0,-2-8 0,-1-2 0,2 4 0,3-20 0</inkml:trace>
  <inkml:trace contextRef="#ctx0" brushRef="#br0" timeOffset="11635">10702 4900 24575,'7'27'0,"-1"0"0,1 17 0,2-6 0,-1 2 0,-3-13 0,0 4 0,1 7 0,0 8 0,0 1 0,0-5 0,1 5 0,0-1-282,0-5 1,0 6 0,1-1 0,-1-5 281,1 10 0,-1-5 0,1-13 0,-1 0 0,1 7 0,-2-3 0,-1 6 275,0-23-275,-5 0 0,-3-18 0,-15-16 0,6 2 0,-8-21 0,17 25 0,0-5 0</inkml:trace>
  <inkml:trace contextRef="#ctx0" brushRef="#br0" timeOffset="12814">11790 4972 24575,'-13'26'0,"-3"11"0,-3-5-645,8-8 0,-1 2 645,-11 20 0,11-21 0,1 0 0,-6 13 420,8 4-420,8-7 0,4 0 0,1-9 0,2 0 0,6 23 0,2-2 0,4-4 107,0-8 0,0-2-107,1-6 0,4 4 0,-10-19 0,3 2 656,-6-4-656,10 1 0,-9-8 0,7-12 0,-8 3 0,0-9 0,-8 0 0,-2 4 0,-4-8 0,-2 6 0,-7-8 0,-14-9 0,9 10 0,-7-5 0,13 16 0,-8-9 0,5 7 0,-8-8 0,15 12 0,-2 0 0,4 5 0,1 2 0,-1-1 0,4 0 0,0-1 0</inkml:trace>
  <inkml:trace contextRef="#ctx0" brushRef="#br0" timeOffset="13522">11875 5294 24575,'21'0'0,"-1"2"0,-3-1 0,-1 1 0,7 1 0,5-1 0,-6 1 0,0 1 0,-15-2 0,-1 19 0,-4-7 0,-3 19 0,-10 5 0,-1-7 0,-2 2 0,6-17 0,3-8 0,1 0 0,-2 1 0,1-4 0,1 0 0,0-2 0,2-1 0,-3 0 0,1-2 0,0 2 0,1-2 0,2 2 0</inkml:trace>
  <inkml:trace contextRef="#ctx0" brushRef="#br0" timeOffset="14108">12233 4985 24575,'12'17'0,"-8"-5"0,10 24 0,-9 2 0,2-4 0,0 3 0,-4-6 0,0 1 0,4 9 0,-1 2 0,-2 3 0,-2 0 0,1 3 0,0 0-1257,0-3 0,-2-1 1257,-2-8 0,-1-5 0,1-1 801,-2-12-801,3-9 415,0-8-415,0-16 0,2 1 0,-2-4 0,2 9 0</inkml:trace>
  <inkml:trace contextRef="#ctx0" brushRef="#br0" timeOffset="14448">12345 5560 24575,'6'0'0,"2"-10"0,-1 4 0,10-20 0,-8 15 0,9-9 0,-8 8 0,0 2 0,2-2 0,-4 3 0,-1 1 0,-1-1 0,-1-3 0,-1 3 0,-1 1 0,-1 4 0</inkml:trace>
  <inkml:trace contextRef="#ctx0" brushRef="#br0" timeOffset="14776">12500 5142 24575,'13'32'0,"3"8"0,-10-14 0,0 1 0,4 5 0,-1 1 0,-3-4 0,-1 1 0,2 6 0,1 5 0,-2 2 0,-1 8 0,1 0 0,0-6 0,3 3 0,-1 0-820,-1-2 1,0 7 0,0-4 0,1-12-174,7-3 1969,-1 4-976,-8-26 0,-2 1 0,-2-7 0,0-1 0,-13 6 0,10-8 0,-13 4 0</inkml:trace>
  <inkml:trace contextRef="#ctx0" brushRef="#br0" timeOffset="52513">2029 8267 24575,'44'17'0,"1"-1"0,-1 1 0,-4-1 0,-3-2 0,4 0 0,-8-6 0,-22-8 0,-3-4 0,2-1 0,3 1 0,3 1 0,0-2 0,-3 3 0,10-4 0,11 0 0,-6 3 0,20-1 0,-28 1 0,22 3 0,-23-3 0,18 3 0,-7-4 0,-1 2 0,1-1 0,3-2 0,-5 1 0,-3 0 0,-14 2 0,22-2 0,-18-1 0,37 5 0,-23-3 0,14 1 0,-9 1 0,5-1 0,-1 2 0,2 0 0,-22 0 0,1 0 0,4 0 0,3 0 0,2 2 0,2 1 0,-12 3 0,32 1 0,-15 0-327,-4-5 0,1 1 327,14 4 0,4-6 0,-14 1 0,-1 0 0,4-2 0,-12 0 0,1 0 0,21 0 0,-28-2 0,28 0 0,-29 0 0,14-4 654,-10 5-654,5-3 0,-21 4 0,-1 0 0,-1 0 0,-2 0 0,0 0 0,0 0 0,8 0 0,-4-2 0,30-1 0,-8-3 0,0 4 0,1 0 0,3 1 0,10 4 0,-7 4 0,-9-2 0,5 0 0,-18-3 0,17 2 0,-4-4 0,9 2 0,2 0 0,12 2-653,-12-1 0,1-1 653,-11 1 0,0 0 0,0-1 0,0 0-360,0-2 0,0 0 360,0 0 0,0 0 0,0 0 0,0 0 0,0 0 0,0 0 0,3 0 0,0 0 0,0 0 0,2 0 0,15-1 0,6-1 0,-3 0 0,-1 0 0,-1 0-373,-6 0 1,2 1-1,-7-2 373,8-2 0,-37 4 0,2-1 1181,-6 0-1181,2 1 722,-3-1-722,1 0 1241,0 2-1241,4-4 0,0 4 0,2-2 0,-3 0 0,-1 1 0,1 0 0,7-3 0,-2 1 0,3-1 0,4 2 0,-6 2 0,11 0 0,-12 0 0,1 0 0,-6 0 0,-1 0 0,18 0 0,-10 0 0,10 0 0,-14 0 0,-5 0 0,-1 0 0,2-4 0,3-1 0,-2 0 0,1 0 0,-6 4 0,1-3 0,-1 2 0,2-2 0,4 0 0,1-1 0,0 1 0,-1 2 0,-3-2 0,1 1 0,6-3 0,-4 3 0,2-2 0,-6 4 0,-1-3 0,1 4 0,-2-4 0,12 0 0,-8-1 0,8 1 0,-13 2 0,0 2 0,-4 0 0</inkml:trace>
  <inkml:trace contextRef="#ctx0" brushRef="#br0" timeOffset="55752">4147 7131 24575,'6'14'0,"-1"-5"0,-1 14 0,0-7 0,-4 1 0,4-2 0,-2-7 0,7 12 0,-3-6 0,5 17 0,-5-13 0,4 12 0,-4-4 0,3-1 0,-6-5 0,1-10 0,-2-3 0,-1-1 0,3 4 0,8 34 0,-7-1 0,5-3 0,-1-1 0,-7 2 0,5 8 0,-7-34 0,0 2 0,-3 2 0,-2-6 0,-2 8 0,3-9 0,2-3 0,2-1 0,0 8 0,-2 9 0,2-2 0,-2 17 0,2-2 0,0-6 0,0 2 0,0 14 0,0 2 0,0-21 0,4 1 0,-3-8 0,3 2 0,-4-15 0,0 7 0,-2-8 0,1 8 0,-1-10 0,2 1 0,0 1 0,0-1 0,4 11 0,-3-6 0,2 5 0,-3-9 0,0-48 0,0 31 0,0-33 0</inkml:trace>
  <inkml:trace contextRef="#ctx0" brushRef="#br0" timeOffset="59249">4123 7084 24575,'-4'4'0,"4"-2"0,47 4 0,-6-1 0,4 0 0,-7-2 0,2-2 0,0 2-754,-2 0 0,-1 0 0,-2-1 754,6-2 0,-4 0 0,7 0 541,1 0-541,-12-4 0,0 0 0,-9-3 0,-2 1 0,-4 0 1721,11 2-1721,-12 1 0,19 1 0,3 1 0,-5 0 0,0 0 0,6 1 0,9 2 0,-40-1 0,6 1 0,-5 0 0,5 1 0,1 2 0,27 2 0,-4-4 0,2 2 0,2-2 0,7-2 0,-14 4 0,5 2 0,-3 0-501,-4-1 1,-1 0 500,17 6 0,-2 1 0,-15-5 0,-1 0 0,10 1 0,1-1 0,-14-3 0,0 0-227,14 2 1,-2-1 226,-8-1 0,-4-1 0,2-1 0,18-2 0,-22 1 0,1 0 977,19-4-977,-24 1 0,-6-1 0,-5 0 477,-4 2-477,8-4 0,-6 4 0,6-2 0,-7 2 0,-1 0 0,1-2 0,-1 1 0,1-2 0,1 2 0,1-1 0,-2 2 0,8 0 0,-8 0 0,18 0 0,-16 0 0,8 0 0,-12 0 0,1 0 0,-3 0 0,3-2 0,-2 2 0,3-2 0,1 2 0,-3 0 0,5 0 0,-3 0 0,2 0 0,-3 2 0,0-2 0,-3 2 0,-1 0 0,3 0 0,-1 3 0,2-3 0,-4 2 0,2 0 0,7 12 0,-5-6 0,5 6 0,-2-3 0,-9-4 0,10 7 0,-12-8 0,4 1 0,-4-1 0,5 8 0,-3-6 0,1 9 0,-1-6 0,-2 0 0,0 7 0,0-7 0,-3 14 0,3-9 0,-3 2 0,1-8 0,2-3 0,-2-1 0,2 4 0,0 1 0,-2 10 0,1 1 0,-4 1 0,-2 1 0,3-12 0,-6 9 0,7-9 0,-6 9 0,5-9 0,-3 7 0,6-7 0,-3 10 0,3-10 0,-1 24 0,0-9 0,1 6 0,-2-8 0,2-20 0,-1 3 0,2 2 0,0-4 0,2 8 0,-1-7 0,0 1 0,4 8 0,-4-8 0,4 8 0,-5-12 0,0 2 0,0-3 0,0 1 0,0-2 0,0 4 0,0-3 0,0 3 0,0 0 0,0 1 0,-2-2 0,0 1 0,-21-11 0,2 1 0,-10-5 0,-4 0 0,0 1 0,7 1 0,-6-1 0,4 1 0,19 4 0,-1 0 0,5 1 0,-9 0 0,6 1 0,-12 0 0,14 1 0,-4-2 0,10 2 0,-2-2 0,-2 6 0,-5-2 0,-4 5 0,-3-1 0,-4 1 0,-3 3 0,5-5 0,-2 7 0,13-9 0,-4 3 0,5-4 0,-1-2 0,-1 2 0,3-3 0,-1 0 0,3 1 0,1 1 0,-14 2 0,-32 8 0,23-7 0,-17 4 0</inkml:trace>
  <inkml:trace contextRef="#ctx0" brushRef="#br0" timeOffset="73345">4418 6929 24575,'-15'-19'0,"-5"-14"0,6 8 0,1-1 0,-9-15 0,3 13 0,1 2 0,1-2 0,-5 3 0,-1-1 0,3 2 0,1 6 0,-1 1 0,-5-1 0,-1-2 0,-3 3 0,-3-1 0,3-1 0,-12-5 0,5 1 0,9 11 0,-1 0 0,-15-9 0,0 7 0,14 3 0,-2 2 0,5 4 0,-23-1 0,15 10 0,-11 4 0,2 5 0,18-4 0,-1 1 0,-15 8 0,3-5 0,0 1 0,-5 5-522,11-6 0,0-1 522,6-2 0,2-1 0,-10 6 0,-1-1 0,19-3 0,0 0 0,0-1 0,-4 5 0,2 0 0,-14 18 0,13-6 522,1-4 0,1-1-522,3-1 0,-4 2 0,6-9 0,4-6 0,-2 6 0,6-9 0,1 1 0,-2 0 0,2 0 0,-7 7 0,7 0 0,-3 0 0,6-3 0,-2-4 0,2-2 0,-2 1 0,2-1 0,0 0 0,0-2 0,0 0 0</inkml:trace>
  <inkml:trace contextRef="#ctx0" brushRef="#br0" timeOffset="74316">2710 6712 24575,'6'28'0,"4"0"0,1 4 0,-3-1 0,1 2 0,4 10 0,2 4 0,-3-10 0,1 4 0,1 0 0,-2-4 0,5 12 0,0-2-600,-1 0 0,1 3 0,-1-10 600,3-1 434,-6-23-434,-3-7 0,2 3 0,4 1 0,-5-8 0,5 5 1366,3-10-1366,-10 0 0,8 0 0,1-16 0,8-8 0,5-5 0,-1 2 0,-14 8 0,-2 5 0,-7 3 0,-2 1 0,-3 4 0,-1-1 0,2-1 0,4-5 0,-4 4 0,4-4 0,-6 7 0,1-2 0,-2 3 0,0-1 0,0-6 0,0 6 0,0-8 0,0 7 0,2-1 0,-2-5 0,2 8 0,-2-3 0</inkml:trace>
  <inkml:trace contextRef="#ctx0" brushRef="#br0" timeOffset="79783">2607 9447 24575,'9'0'0,"1"1"0,3 2 0,2 1 0,21 3 0,-8-5 0,3-1 0,0 1 0,2 0 0,16-1 0,-1-2 0,-16-1 0,-1 0 0,21 1 0,0 1-725,-20-3 0,0 1 725,10 2 0,0 0 0,-13 0 0,0 0 0,16 4 0,0 1 0,-12-2 0,0 1-130,6-1 1,5 1 0,-3-1 129,2 0 0,-1-2 0,-3-3 0,1-1 0,-3-1 0,2 2 0,-2-2 0,3-2 0,-3-2 0,2 0 0,-8 5 0,0 1 0,10-2 0,-12 4 0,0 0 0,0 4 0,0 0 0,-3-1 0,1 0 0,6 4 0,-1 0 0,20-2 0,-1-1 0,-17-2 0,2 0 0,4 1 0,2-1 0,-6 0 0,2 0 0,-2-1 0,10 0 0,-2-2-421,-3 1 1,-4-1 420,13-7 0,-5 7 0,-1-3 0,-10 2 0,2 0 0,-8 0 0,0-1 289,8 0 1,0 1-290,-7-1 0,-2 2 0,19 1 191,-5-2 1,2 1-192,-9 1 0,-2 0 0,4-2 0,-3 1 0,6 1 887,-29 0-887,-2 0 0,-1 0 0,1 0 830,1-2-830,6 0 0,-1-1 0,3 0 0,-1 0 0,9 0 0,11-3 0,-3 4 0,-3-2 0,-20 4 0,-2-2 0,-1 2 0,5-4 0,-5 3 0,3-2 0,-4 0 0,1 1 0,1 0 0,8 0 0,-7 2 0,3-4 0,-11 3 0,-1-1 0</inkml:trace>
  <inkml:trace contextRef="#ctx0" brushRef="#br0" timeOffset="85035">8675 6389 24575,'8'0'0,"-1"0"0,-1 0 0,-2 0 0,0 0 0,2 0 0,1 0 0,1-2 0,1 1 0,-1-1 0,4-1 0,-2 2 0,2-3 0,24-6 0,-3 4 0,11-8 0,-8 10 0,-12-1 0,-2 4 0,-1-3 0,-2 4 0,-1 0 0,31 0 0,-20 0 0,-2 1 0,3-2 0,3 0 0,-1-1 0,13-2-345,-10 0 0,-1 0 345,4-5 0,0 1 0,-8 1 0,-8 3 0,-5 0 0,7-1 0,5 2 0,10 0 0,-3 6 0,8-2 690,-13 2-690,2-3 0,6-2 0,-3 0 0,-6 0 0,0-1-523,8 0 0,4 0 1,-5 0 522,-6-2 0,-4 0 0,2-2 0,0 0 0,13-1 0,0 1 0,-6-1 0,-1 0 0,8 1 0,0 0 0,-12 2 0,2 0-94,18 1 0,1-1 94,-13 0 0,-1 1 0,12-1 0,-1 1 0,-12-1 0,-3 1 0,14-1 0,-20 3 0,1 0 0,6 2 0,0 0 0,0-2 0,0 0 0,3 2 0,-1-1 0,-1-2 0,-3 0 0,-2 2 1552,-3 1-1552,-21 2 204,-2 2-204,-3 1 0,0-3 0,-2 0 0</inkml:trace>
  <inkml:trace contextRef="#ctx0" brushRef="#br0" timeOffset="87463">8816 5898 24575,'-30'-2'0,"0"0"0,0 1 0,0 1 0,1-3 0,-1 1 0,-1 2 0,-2 0 0,-10 0 0,0 0-1294,8 4 1,0 1 1293,-5-1 0,2 2 0,11 2 0,3 2 684,-4 4-684,-6 1 458,23-6-458,-19 12 0,11-2 0,-13 6 1330,13-7-1330,-11 4 115,1 11-115,5-5 0,-1 4 0,3-4 0,0 1 0,1-1 0,-4 10 0,1-1 0,-1-2 0,2-2 0,-4 6 0,10-14 0,-1-4 0,6 0 0,0 0 0,-5 21 0,-1 4 0,4-8 0,1 2 0,2-12 0,1 0 0,-3 5 0,1-2 0,-4 5 0,2-10 0,1-1 0,-2 1 0,-9 16 0,15-33 0,-1 3 0,2-3 0,-2 2 0,-5 12 0,1 2 0,-8 10 0,9-14 0,-10 9 0,2-5 0,2-2 0,-7 8 0,15-21 0,-5 6 0,4-6 0,3-2 0,-17 16 0,0-1 0,-3 3 0,6-7 0,8-8 0,6-2 0,-12 8 0,11-6 0,-8 9 0,5 5 0,1-5 0,-5 12 0,6-18 0,-2 1 0,0-2 0,0 0 0,-2 4 0,2-4 0,2-1 0,-1 0 0,-5 5 0,3-3 0,-2 2 0,3-3 0,0 0 0,0 0 0,0-1 0,5-3 0,-1-1 0,-1 3 0,-1 1 0,0 0 0,-8 12 0,9-13 0,-7 10 0,9-13 0,-1 1 0,1-1 0,-4 2 0,-4 5 0,-6 8 0,4 1 0,0 2 0,-8 9 0,-3 8 0,11-23 0,9-11 0,-4 3 0,5-3 0,-1-1 0,-4 8 0,3-6 0,-7 10 0,8-11 0,-4 3 0,7-3 0,-1-1 0,3 1 0,-2 3 0,1-3 0,-1 7 0,0-4 0,1 0 0,-1-1 0,2-3 0,-3 1 0,1-1 0,-3 1 0,1-1 0,-1 1 0,-4 15 0,1-2 0,-2 8 0,-5 3 0,4-14 0,-1 1 0,0-8 0,6-7 0,0 1 0,2-2 0,-1 2 0,0 1 0,1-3 0,1 0 0,3-4 0,0 0 0,-4-2 0,-9-12 0,8 9 0,-4-8 0</inkml:trace>
  <inkml:trace contextRef="#ctx0" brushRef="#br0" timeOffset="88614">6192 8200 24575,'6'5'0,"-2"8"0,-2-7 0,-4 12 0,2-9 0,-4 4 0,4-5 0,-4 0 0,3 1 0,-3-1 0,2 8 0,-1-2 0,1 3 0,2-2 0,0-2 0,0 0 0,2 1 0,-2-7 0,4 1 0,-4-3 0,6 3 0,-5-1 0,4-1 0,7 5 0,6 4 0,2 2 0,-3-1 0,-11-8 0,-3-5 0,24 16 0,2-6 0,3 0 0,-3 1 0,1-1 0,20 4 0,-3-3 0,-14-6 0,11 0 0,-37-6 0,-9-2 0,-11 10 0,4-8 0,-5 8 0</inkml:trace>
  <inkml:trace contextRef="#ctx0" brushRef="#br0" timeOffset="91355">8410 9426 24575,'8'9'0,"20"5"0,1-4 0,6-1 0,3-2 0,-7-1 0,1-2 0,3-4 0,3-3 0,-1 1-1639,2 1 1,7-1 1340,-15 1 0,8-2 0,6 0 0,5-1 0,3 0 0,1 0 0,2-1 0,-2 1 1,-2 0-1,-4-1 0,-5 2-249,8-2 1,-5 0 0,-3 0 0,0 0 0,3 0 0,5 0 352,-8 2 0,3-1 0,3 1 0,2-1 0,1 1 1,1-1-1,-1 1 0,0 0 0,-2 1 0,-2-1 0,-3 2 194,8-1 0,-1 0 0,-1 0 0,-2 1 0,-3 1 0,-2 0 0,-3 1 0,3 1 0,-6 2 0,0 0 0,5-1 0,0 0 0,4-1 0,3 0 0,1 0 0,-1 0 0,-1 0 0,-5 0 0,8 0 0,-3 1 0,-2 0 0,0-1 0,1-1 0,-1-2 0,-1 1 0,-2 0 0,4 1 0,-2 1 0,-3-1 554,8 2 0,-5 0-554,-14 2 0,0-1-312,21-1 0,-2 0 312,-1 1 3276,3-6-2094,-35 2 2094,2-8-2631,-2 2 1127,7-4-1772,-9 5 1329,-4 3-1329,-4 2 0,11 0 0,2 0 0,10 2 0,-9-1 0,-3 3 0,-10-2 0,-3 1 0,-2-2 0,-2-1 0</inkml:trace>
  <inkml:trace contextRef="#ctx0" brushRef="#br0" timeOffset="101012">2606 10822 24575,'8'4'0,"1"-2"0,-1 0 0,8 2 0,-2-1 0,6 4 0,3-1 0,20 9 0,-11-8 0,3 0 0,0 2 0,2 0 0,0 0-971,10-1 1,-1 0 970,4 2 0,-2-1 0,-8-5 0,-3-2 0,-6 0 0,0 0 0,4-1 0,0-2 0,-6 0 0,0-2 0,23-1 0,0-2 0,-20 1 0,-1 0 0,11 0 0,-1 0 0,8-2 0,-32 4 0,24-4 0,-19-1 0,2 1 0,-1-1 1941,-7 5-1941,1 1 0,-5 0 0,24 5 0,14 4 0,1 1-437,-19-4 1,-2 1 436,14 2 0,-10-6 0,-3 6 0,-19-5 0,8 2 0,-11-2 0,9 2 0,-14-3 873,7-2-873,0 0 0,0-1 0,-4 2 0</inkml:trace>
  <inkml:trace contextRef="#ctx0" brushRef="#br0" timeOffset="107014">20660 11048 24575,'23'-2'0,"14"-11"0,6-5 0,0 0 0,1 1 0,1 0 0,1 5-765,-10-1 0,-1 0 765,8 4 0,-11-2 497,4 2-497,14 2 0,-23 5 0,0 0 0,1-2 0,-1 1 126,5 2 1,-2 1-127,16-3 0,-8 1 0,2 0 0,-12 0 0,0-1 0,5 0 0,-2-1 0,6-1 0,-17 0 0,8-3 780,-14 2-780,11-1 0,2 1 0,-1 2 0,17-2 0,-31 6 0,-6 0 0,-2 0 0,0 0 0,4 0 0,-1 0 0,4 0 0,-3 0 0,12 0 0,-11 0 0,4 3 0,-11-2 0,-4 3 0</inkml:trace>
  <inkml:trace contextRef="#ctx0" brushRef="#br0" timeOffset="116821">2596 9337 24575,'9'3'0,"7"0"0,4 2 0,-2-3 0,0 2 0,-12-4 0,1 2 0,-1-1 0,4 2 0,-1-2 0,18 3 0,-17-3 0,14 1 0,-17-2 0,4 2 0,-5-2 0,-3 2 0,-22 2 0,5-3 0,-14 3 0,11-6 0,1-3 0,3 0 0,2 1 0,5 0 0,2 1 0,0-1 0,-1 2 0,3-2 0,2 3 0,8-2 0,29 2 0,12-1 0,-18 2 0,0 0 0,10 0 0,-23 0 0,-54 8 0,3-5 0,-7-2 0,2 1 0,-4 3 0,1-1 0,1-2 0,-1-1 0,6 0 0,-1-1 0,22 0 0,5 0 0,25 0 0,-2 0 0,15 0 0,5 0 0,-8 0 0,13 0 0,-27 0 0,0 2 0,-14 0 0,-3 1 0,1 0 0,6-2 0,18-3 0,-4-2 0,13 0 0,-17 0 0,4 3 0,-8-1 0,0 0 0,-5 2 0,0-2 0,-1 2 0,0 0 0</inkml:trace>
  <inkml:trace contextRef="#ctx0" brushRef="#br0" timeOffset="119538">21168 11337 24575,'-38'26'0,"-1"0"0,2 5 0,2 1 0,3-3 0,3-1-859,6-2 0,5-2 859,0 4 556,5-5-556,5-9 284,-2 7-284,8 5 0,10 13 0,7 5 0,3-9 878,3-8-878,-11-18 0,2 3 0,-3-5 0,-1 1 0,1-1 0,-1 1 0,0-1 0,4 2 0,-6-4 0,5 2 0,22-14 0,-16-1 0,18-7 0,-21-13 0,-6 5 0,4-8 0,2-11 0,-9 5 0,5-3 0,-10 1 0,0 25 0,2-5 0,-2 7 0,2 3 0,0-6 0,-1 7 0,-2-13 0,-2 8 0,-1-6 0,2 9 0,1 3 0,-2 5 0,-3-4 0,1 5 0,1-2 0,2 3 0</inkml:trace>
  <inkml:trace contextRef="#ctx0" brushRef="#br0" timeOffset="120419">21225 11450 24575,'13'34'0,"1"-1"0,0 1 0,2 2 0,0-1 0,-1 3 0,-2-5 0,2-2 0,-1-8 0,-4-7 0,3 8 0,-4-10 0,3 3 0,-10-11 0,2-1 0,-2-7 0,4-10 0,8-29 0,-3 9 0,1-3 0,-1 0 0,1 0-521,2-1 0,-1 0 521,-4 7 0,1 2 0,11-11 0,-6 6 0,0 16 0,-9 7 0,-4 1 0,0-3 260,-4 6 1,1-1-1,0 6 1</inkml:trace>
  <inkml:trace contextRef="#ctx0" brushRef="#br0" timeOffset="125062">16881 11794 24575,'7'7'0,"1"15"0,2 3 0,0 24 0,-3-15 0,-2 3 0,1 15 0,-2 0 0,-1-14 0,-1-1 0,2 2 0,-2-7 0,-1-22 0,3-8 0,0-3 0,2-3 0,9 2 0,-2 0 0,6 4 0,3 6 0,3 5 0,-4 0 0,-4-1 0,-11-7 0,-3 4 0,-10 22 0,-5 11 0,-3 5 0,-1 2 0,5-11 0,-1 1 0,0-1-337,-7 13 1,-1-5 336,7-21 0,-2-4 0,-17 8 0,-5-3 0,10-9 0,-1-2-629,-14 8 1,-1-4 628,13-10 0,2-3 0,-1 0 0,-1-2 0,-2-3 0,2-3 0,-12-7 0,3-3 0,21-9 0,3-2 0,-1 2 315,0-4 0,5-1-315,14 2 1300,0 0-1300,9 5 0,-3 7 0,0 4 0,3-5 0,2-3 0,0 2 0,-5 2 0,-5 8 0</inkml:trace>
  <inkml:trace contextRef="#ctx0" brushRef="#br0" timeOffset="125928">16854 11951 24575,'17'-8'0,"-1"0"0,1-2 0,-4 2 0,7 2 0,-10 3 0,6 1 0,-7 2 0,2 0 0,-1 0 0,11 0 0,0 0 0,16 6 0,-15-4 0,15 11 0,-20-7 0,1 5 0,-6-7 0,-8 0 0,3-2 0,3 3 0,-1-3 0,7 3 0,-9-3 0,3 0 0,-8 0 0,0-2 0</inkml:trace>
  <inkml:trace contextRef="#ctx0" brushRef="#br0" timeOffset="126470">17445 11849 24575,'-10'39'0,"-1"1"0,2-6 0,-2 2-1639,1 0 1,-1 1 1568,1 1 1,-1 4 69,3-4 0,1 3 0,1-2 0,-1 5 0,2 0 0,1 2 0,1 4 0,1-3 0,1 4 0,2-2 0,0-3 0,1-2 535,-1-9 0,1-7-535,2-11 140,-2-7 0,-2-8 0,0 0 0</inkml:trace>
  <inkml:trace contextRef="#ctx0" brushRef="#br0" timeOffset="127672">17604 12181 24575,'11'-8'0,"9"0"0,6-5 0,19-1-773,-20 7 1,1 0 772,1-2 0,-2 0 0,13 3 502,-3-2-502,-7 8 255,-7 2-255,1 0 0,-13 1 0,-5 1 788,2-4-788,0 25 0,2 7 0,-4 7 0,-2 3 0,1-10 0,-1 1 0,-3 7 0,-3 4 0,-3-8 0,-3 2 0,0-3 0,1 1 0,-1-1-389,-1 0 0,-2 2 0,1-5 389,-5 12 0,2-14 0,4-11 0,1-7 0,2-4 0,-1-1 0,-1-3 0,1-2 1167,0-2-1167,-3 0 0,6-2 0,-5 0 0,6-3 0,-3 3 0,5-2 0,1 2 0,8-6 0,1 1 0,7-5 0,-5 3 0,19-4 0,0-1 0,-4 5 0,2 0-815,0-1 0,0 1 815,2 1 0,2 1 0,19-1 0,0 2 0,-19 3 0,-1 2 0,10 0 0,-5 2 0,-12 4 0,-14 1 0,-1 0 0,1 1 0,0 5 1630,3 1-1630,-2 0 0,-3-2 0,-2-7 0,-7 0 0,-2 0 0,0-1 0,-1 0 0</inkml:trace>
  <inkml:trace contextRef="#ctx0" brushRef="#br0" timeOffset="139360">19265 13796 24575,'24'-9'0,"-2"-2"0,-6 5 0,-3-2 0,-1 3 0,-4 3 0,-1 0 0,-1 2 0,-2 0 0,2 0 0,8 4 0,12 5 0,7 4 0,2 2 0,10 5 0,-12-6 0,-3 0 0,-8-2 0,-9-2 0,9 29 0,-6-1 0,-5-7 0,-1 3 0,-2 8 0,-2 0 0,-2-13 0,-2 0 0,-1 6 0,-1 4 0,-1-5-627,-7 12 627,2-7 0,-2-3 0,-6-11 0,1 4 0,-8-3 0,-4 1 0,7-8 0,-4 1 0,-12 5 0,-2 0 0,12-8 0,0 0 0,-9 4 0,2-3 0,1 0 627,2-3-627,-8 2 0,4-2 0,2-3 0,11-1 0,7-8 0,3 1 0,6-4 0,28-7 0,18-4 0,2 1 0,6 1-1093,-6 1 1,2 0 0,2 2 280,1-1 1,2 2 0,-1 2 811,-2 3 0,0 3 0,2 0-741,-3-1 0,3 1 1,-2 0-1,-3 1 741,-6-1 0,-4 0 0,1 1 0,7-1 0,1 1 0,-22 0 0,-23-2 0,-1-2 0,-7 0 3276,3 1-2954,-3 0 1,6 1-1,-2-2 1</inkml:trace>
  <inkml:trace contextRef="#ctx0" brushRef="#br0" timeOffset="139772">20362 14565 24575,'3'9'0,"-2"-1"0,-1 4 0,-1-2 0,0-3 0,-3-3 0,4-2 0,-2-4 0</inkml:trace>
  <inkml:trace contextRef="#ctx0" brushRef="#br0" timeOffset="140500">20632 13564 24575,'17'39'0,"0"0"0,-5-10 0,-1 0 0,6 13 0,-2 1-875,-5-13 0,0-2 875,-1-1 0,0-2 0,7 13 566,-4-13-566,0-11 290,-5-7-290,3-1 0,17-8 0,2-6 0,-3 1 0,3 0 0,10-1 0,0 1 0,-7 0 0,1 0 0,4 4 0,-3 1 0,2 2 894,-17 2-894,-7 4 0,-2 2 0,1 9 0,0 19 0,-6-7 0,-2 1 0,-4-2 0,-2 0 0,0 1 0,-2-2 0,-16 5 0,8-16 0,-18-1 0,-13 1 0,4-3 0,13-2 0,-2-1 0,-13 3 0,-11 1 0,0-1 0,8-3 0,8-3 0,1-2 0,-5 1 0,-4 0 0,8-2 0,-1-3 0,0 3 0,31-4 0,7-24 0,5-10 0,4-13-513,0 8 1,0-1 512,-2 10 0,0 4 0,4-5 0,1-6 0,-7 20 0,2 4 0</inkml:trace>
  <inkml:trace contextRef="#ctx0" brushRef="#br0" timeOffset="140920">20681 13672 24575,'12'0'0,"-2"0"0,18 0 0,1 0 0,16 0 0,-11-4 0,2-1 0,-4 3 0,0-2 0,-1 0 0,-1-1 0,8 1 0,-26 4 0,7 0 0,7 0 0,1 0 0,6 0 0,18-2 0,-32-4 0,-5 0 0,-2-1 0,-4 5 0</inkml:trace>
  <inkml:trace contextRef="#ctx0" brushRef="#br0" timeOffset="142303">21525 13769 24575,'19'38'0,"1"-1"0,0 0 0,0 0 0,0 0 0,-1-2 0,0 0 0,5 2 0,0 0 0,-1-4-1208,-2-4 0,-1-2 1208,2-1 0,1 2 0,0 6 0,0 0 0,1-6 0,-1-1 0,-2 5 0,0-2 0,9 1 772,-14-11-772,-4-9 398,-4-4-398,2-1 0,-6-6 0,2-14 1246,3-5-1246,5-23 0,-3 10 0,1-5 0,0 2 0,0-1 0,0-1-532,0-1 1,1-3 0,-1 4 531,-2 9 0,-2 4 0,8-14 0,-2 2 0,-2 15 0,-3-4 0,2-1 0,-8 12 0,0-1 0,-3 11 0</inkml:trace>
  <inkml:trace contextRef="#ctx0" brushRef="#br0" timeOffset="145648">2594 13411 24575,'8'6'0,"-3"-1"0,3 1 0,-4-4 0,1 2 0,-1-3 0,0 1 0,0-1 0,2 0 0,8 3 0,-3-4 0,15 2 0,-11-2 0,14 3 0,-11 1 0,1 1 0,29 14 0,-28-9 0,29 10 0,-37-13 0,36 4 0,-23-6 0,2 1 0,8 1 0,-1 0 0,17 4 0,-22-7 0,-13-2 0,0-2 0,1 0 0,-4 0 0,1 0 0,-7 0 0,6-1 0,-3 0 0,4-3 0,-5 4 0,-1-2 0,-2 0 0,1 2 0,16-10 0,-11 8 0,11-9 0,-16 11 0,1-4 0,-3 4 0,1-2 0,-4 4 0,0-2 0,-2 2 0</inkml:trace>
  <inkml:trace contextRef="#ctx0" brushRef="#br0" timeOffset="148465">4222 13428 24575,'18'-7'0,"0"0"0,-2 0 0,-3 2 0,3-1 0,-4 1 0,9 1 0,-8 1 0,7 1 0,-10 2 0,6 0 0,17 0 0,4 0 0,13 0 0,-15 0 0,5 0 0,-4 0 0,13 0 0,-20 0 0,-2 0 0,-4 0 0,-4 2 0,-7-2 0,-5 2 0,4-2 0,14-3 0,0-2 0,19-7 0,-12 4 0,10-5 0,9 5 0,-3-1 0,-17 6 0,2 1 0,1-4 0,-2 1 0,8 3 0,4-5 0,-35 7 0,-1 0 0,4 2 0,-2-2 0,11 3 0,-10-1 0,11-2 0,-10 4 0,9-3 0,-4 3 0,4-3 0,-10 1 0,-1-2 0,-6 0 0,0 0 0,6 0 0,-2 0 0,4 0 0,-3 0 0,3 0 0,-3 0 0,9 0 0,-12-2 0,2 1 0,-56-8 0,27 2 0,-15 0 0,2 0 0,18 1 0,-10-2 0,10 3 0,6 0 0,-13-4 0,9 6 0,-7-3 0,6 4 0,2-1 0,3 1 0,-29 2 0,20 0 0,-25 0 0,31 0 0,3 0 0,2 2 0,1 1 0,-2 1 0,-3 1 0,0-1 0,-1 3 0,1-3 0,3 1 0,3-4 0,1 2 0,4-2 0,1 1 0</inkml:trace>
  <inkml:trace contextRef="#ctx0" brushRef="#br0" timeOffset="150281">4290 13426 24575,'4'7'0,"0"-3"0,2 3 0,1-3 0,2 6 0,20-2 0,-16-3 0,26-3 0,-25-6 0,9-2 0,-1-1 0,4 2 0,4-1 0,7-1 0,2 0 0,0-2 0,0 0 0,-2 3 0,-4 1 0,4-5 0,-12 9 0,-2-1 0,-7 2 0,6 0 0,2 3 0,8-2 0,-5 0 0,-2-1 0,-10-2 0,-5 2 0,-6 0 0,4 0 0,1 0 0,5 2 0,-2-2 0,13 4 0,-14-3 0,9 0 0,-14-1 0,-2 0 0,2 0 0,-3 2 0,1-1 0,-4 1 0</inkml:trace>
  <inkml:trace contextRef="#ctx0" brushRef="#br0" timeOffset="152765">6521 13334 24575,'10'2'0,"-1"0"0,16 3 0,-13-4 0,11 5 0,-14-6 0,-1 2 0,1-2 0,3 0 0,1 0 0,22 0 0,-1 0 0,2-2 0,5 0 0,0 3 0,1 1-524,-3-4 0,-1 1 524,-1 4 0,-4 1 0,4-3 0,-13 3 0,-5-3 0,-7 0 0,-4 1 0,4-2 0,11-6 0,5-2 0,1-1 0,13-4 159,-7 0 1,-1 1-160,4 2 0,12 2 0,-11 0 0,10 3 0,-4 1 0,1-4 0,5 7 0,-13-1 0,1 0 0,-11 2 0,2 0 0,19 1 0,-1-2 0,1-2 0,1 2 0,-24-2 0,-12 3 0,1 0 0,-6 0 0,-1 0 0,1 0 729,-1-2-729,8-1 0,-5 1 0,3 0 0,-8 4 0,2 2 0,7 5 0,-3-2 0,4-1 0,-10-2 0,0-2 0,1 0 0,-3 2 0,2-4 0,-3 2 0,-1-2 0</inkml:trace>
  <inkml:trace contextRef="#ctx0" brushRef="#br0" timeOffset="156470">8546 13372 24575,'6'4'0,"1"2"0,1-1 0,4 4 0,1-3 0,23 3 0,-1-4 0,10-2 0,-1 3 0,-6-5 0,-3-2 0,6-2 0,-6-4 0,2-2 0,-1 1-823,1 0 0,-1 0 0,1 0 823,1-3 0,0-1 0,-3 2 0,0 2 0,1 0 0,-1 0 0,4 0 0,-4 1 0,1 3 0,-1 1-443,1-2 1,3 0-1,-4 2 443,-5 4 0,-2 2 0,2-2 0,-2-1 0,18 4 0,-15-3 0,-1-2 0,-1 1 1143,2 0 1,-1 0-1144,-5 0 0,13-3 0,-18-1 1510,-6 0-1510,-3-2 0,7 3 0,-9-1 0,6 2 0,-9 0 0,-1-2 0,1-9 0,-4 3 0,2-4 0,-2 2 0,1-1 0,-2-18 0,-1 10 0,0-6 0,0 11 0,0 7 0,0-3 0,0-6 0,0-3 0,0-3 0,0-18 0,0 24 0,0-17 0,0 26 0,0-7 0,-2 3 0,2-4 0,-2 4 0,0-2 0,-2-4 0,-3-8 0,-2-3 0,2 7 0,-1-4 0,-3-15 0,-2-8 0,1 6 0,1 10 0,0 2 0,-3-20 0,1 4 0,2 11 0,6 15 0,3 2 0,0 4 0,-1-4 0,3-4 0,-3-2 0,1 5 0,2 10 0,-4 3 0,2 4 0,-5-2 0,3 3 0,-6-5 0,3 6 0,-2-5 0,-3 3 0,1-1 0,-5 0 0,-7 2 0,-7-3 0,-2 7 0,-8 3 0,3-1 0,3-2 0,-1 0-697,-6 4 0,-6 2 1,6 0 696,7-2 0,2 1 0,-4 4 0,-1 0 0,-2-5 0,0 1 0,1 4 0,-4 0 0,3-3 0,-6 0 0,-1-1 0,6 1 0,-8 2 0,1 1 0,-3-3 0,-4 1 0,11-3 0,1-1 0,16-4 0,10 0 0,7 0 0,3 0 0,1 2 0,5 1 2090,5 19-2090,2 24 0,-4-13 0,-1 2 0,0-1 0,0 1 0,-1 11 0,-2-3 0,-2 2 0,-2-1 0,-3 0 0,-7 5-667,4-14 0,0 1 667,1-6 0,0-2 0,0 1 0,1 0 0,-1 3 0,0 1 0,0-5 0,0 3-174,-1 6 1,-2 4-1,0-3 174,-2 4 0,-1 1 0,3 0 0,0 3 0,1-3 0,0-3 0,2-3-448,3-1 0,1-1 448,1-6 0,0-2 0,1 0 0,-1-2 0,0 1 0,1 0 0,-7 24 1235,6-24-1235,-1-8 132,15-43 1,-7 17 0,7-18-1</inkml:trace>
  <inkml:trace contextRef="#ctx0" brushRef="#br0" timeOffset="158685">9472 11665 24575,'11'-8'0,"-1"-1"0,8-2 0,15-8 0,13-3 0,-8-1 0,3-1-1344,4 3 0,0 0 1344,-8 0 0,-1 0 0,-2 7 0,-6 2 637,-11 3-637,-7 6 0,-8 3 0,-4 8 0,-6 4 0,0 1 2051,-4-1-2051,3 4 0,-2-3 0,-13 23 0,10-16 0,-4 8 0,-1 4 0,7-8 0,-1 1 0,-10 12 0,-1 1 0,9-12 0,0-1 0,-3-1 0,1-3 0,3-5 0,3-4 0,7-8 0,-1-6 0,3 0 0,-2-5 0,2 1 0,-1-10 0,10-9 0,3-3 0,1-8 0,2-5 0,1-1 0,-2 1 0,-4-11 0,-2 14 0,-1 0 0,1-2 0,2-2 0,2 2 0,-3 16 0,8-10 0,-12 27 0,2 1 0,6 14 0,5 10 0,4 6 0,2 3 0,-1 3 0,0 1 0,1 1 0,-1 1 0,-3-1 0,-3-4 0,-1 0 0,-1 0 0,-3-15 0,0-1 0,-1 0 0,2 1 0,-2-4 0,1 1 0,-3-4 0,-3-1 0,-1-3 0,-4 0 0,-7-4 0,0 0 0,-10-3 0,8 3 0,-2 0 0,-13-1 0,-4 2 0,-22-7-1120,25 4 0,0-2 1120,-6-1 0,-1-1 0,-8-5 0,-3-1 0,-3-2 0,-2-1-817,15 4 0,0 0 0,0-1 817,1 0 0,0-2 0,0 2 0,-1 1 0,-1 1 0,4 0-44,3-2 1,1 2 43,-4 4 0,8 2 0,18 2 0,4 4 0</inkml:trace>
  <inkml:trace contextRef="#ctx0" brushRef="#br0" timeOffset="159989">10445 13579 24575,'42'-7'0,"0"0"0,0 0 0,0 0 0,1 0 0,1 0 0,-1 0 0,-2 1 0,3-1 0,-1 1 0,0 0-1093,4 2 1,1 0 0,0 0-1,3 2 1,1 1 0,1-1 272,-11 1 1,0-1 0,1 1 0,1 0 592,4-1 1,0 0 0,0 1 0,2-1-171,1-1 0,1 0 0,0-1 0,0 1 397,-9 0 0,0 1 0,0-1 0,0 0 0,-1 1 0,9 0 0,-1 0 0,0 1 0,0-1 0,1 1 0,1 0 0,-1-1 0,0 1-329,-3-1 0,-1-1 1,0 0-1,4 0 329,-8-1 0,3 1 0,0-1 0,1-1 0,1 1 0,-2-1 0,-1 0 0,0-1 0,0 1 0,0-1 0,0 1 0,0-1 0,-1 1 0,0-1 0,-1 1 0,1 0 0,0-1 0,0 2 0,2-1 0,0 1 0,1 0 0,-2 0 0,0 1 0,-4 0 0,6 1 0,-4 0 0,0 1 0,0-1 0,-1 1 0,1-1 0,-1 1 0,-2 0 0,2 2 0,-3 1 0,-3 0 784,-2-2 1,-4 1-785,16 3 3213,-4-4-3213,-21-2 819,-3 1 0,-13 0 0,-2 1 0</inkml:trace>
  <inkml:trace contextRef="#ctx0" brushRef="#br0" timeOffset="172368">8784 14141 24575,'9'-2'0,"24"-17"0,-7 11 0,4 0 0,5-5 0,3-2 0,0 2 0,4 0 0,-1 2 0,2-1 0,-7 2 0,-13 4 0,-21 8 0,-26 42 0,7-21 0,-4 9 0,-3 3 0,3-10 0,1-1 0,-15 14 0,16-16 0,3-3 0,1-6 0,7-4 0,6-3 0,-2 2 0,2-1 0,-3 3 0,1 2 0,-7 9 0,3-6 0,-3 4 0,5-10 0,1-1 0,1 1 0,0 1 0,3-9 0,11-17 0,0 0 0,7-13 0,-9 16 0,1 1 0,-2 3 0,-2 5 0,-2 0 0</inkml:trace>
  <inkml:trace contextRef="#ctx0" brushRef="#br0" timeOffset="172735">9005 14303 24575,'9'7'0,"-1"2"0,3 1 0,3 6 0,-4-6 0,3 4 0,-5-8 0,-4 2 0,4-1 0,-1 2 0,7 7 0,-6-6 0,9 11 0,-15-14 0,3 0 0,-11-9 0,1-8 0,1 2 0,2 0 0,2 4 0</inkml:trace>
  <inkml:trace contextRef="#ctx0" brushRef="#br0" timeOffset="173055">9109 14342 24575,'6'-8'0,"1"-1"0,1 1 0,1-1 0,3-3 0,-3 2 0,4-2 0,-5 3 0,4-3 0,-2 2 0,6-4 0,-9 5 0,5-1 0,-5-3 0,-1 4 0,-2-3 0,-2 7 0,-2 1 0</inkml:trace>
  <inkml:trace contextRef="#ctx0" brushRef="#br0" timeOffset="173478">9243 14049 24575,'12'41'0,"-8"-14"0,-1 2 0,-1 2 0,0 1-943,-2 4 0,0-1 943,-2-6 0,0 0 0,-3 20 0,-1 5 0,-2-8 0,-1 2 0,1-2 0,1-9 0,2-2 0,-1 1 0,-1 1 0,0 1 0,2-10 0,1-10 608,4-11-608,0-1 312,2-4-312,-3-2 0,-4-6 0,2 3 0,-3-3 0</inkml:trace>
  <inkml:trace contextRef="#ctx0" brushRef="#br0" timeOffset="174099">9044 14796 24575,'0'9'0,"0"7"0,0 12 0,2-8 0,2 10 0,6-19 0,-2 0 0,4-3 0,-2-2 0,11-5 0,-6-2 0,4-5 0,-10-3 0,3-3 0,33-10 0,-24 7 0,6 3 0,1 0 0,7-4 0,-10 5 0,3 1 0,-24 10 0</inkml:trace>
  <inkml:trace contextRef="#ctx0" brushRef="#br0" timeOffset="174963">9468 14026 24575,'11'9'0,"-1"1"0,2-3 0,-2 2 0,21 14 0,3 1 0,-14-9 0,12 9 0,-4-3 0,-24-14 0,-2-1 0,0 2 0,-6-1 0,0 11 0,-12 16 0,-4 4 0,4-5 0,1-1 0,-6 10 0,1-2 0,-5 1 0,19-31 0,2-2 0,6 0 0,1-1 0,3 5 0,4 0 0,-3-2 0,9 4 0,-5-11 0,12 0 0,-8-3 0,13 0 0,-13-2 0,9-2 0,-8-4 0,-6 2 0,-3 0 0,-7 1 0,0 3 0,0 0 0</inkml:trace>
  <inkml:trace contextRef="#ctx0" brushRef="#br0" timeOffset="175604">9373 14752 24575,'39'-13'0,"0"1"0,1 0 0,1 0 0,4 0 0,-9 2 0,6-2 0,2-1 0,-1 0 0,-5 2-1093,1-1 1,-3 1 0,0 1 481,10-3 1,1 1 0,-6 1 1381,-8-1 0,-6 2-771,-9 6 829,-9-1-829,-9 5 0,-8 2 0,4-1 0,-2 0 0</inkml:trace>
  <inkml:trace contextRef="#ctx0" brushRef="#br0" timeOffset="176137">9675 14704 24575,'4'40'0,"3"8"0,-6-28 0,3 9 0,-4-13 0,2 4 0,-4 16 0,1-15 0,-2 7 0,1-20 0,-2-5 0,3 0 0,-2-3 0</inkml:trace>
  <inkml:trace contextRef="#ctx0" brushRef="#br0" timeOffset="176978">9854 14535 24575,'3'14'0,"1"1"0,-4 6 0,4-7 0,-4 4 0,4-9 0,-4 1 0,2-1 0,0 7 0,-1-2 0,3 6 0,-4-3 0,3 16 0,-3-16 0,0 16 0,0-24 0,0 3 0,0-4 0,0 5 0,0-6 0,0 3 0,0-6 0,0 0 0,2 6 0,-2-4 0,2 4 0,-2 0 0,0 3 0,0-2 0,0 3 0,0-7 0,0 3 0,0 1 0,0-2 0,2-3 0,-2-2 0,-15 14 0,-22-3 0,11 5 0,-6-11 0</inkml:trace>
  <inkml:trace contextRef="#ctx0" brushRef="#br0" timeOffset="192543">9424 11646 24575,'33'-14'0,"-1"-1"0,1 1 0,5-3 0,-1 1 0,6 1 0,-2 2 0,-12 3 0,0 0 0,14-3 0,4-2 0,-6 2 0,1-1 0,-1 1 0,-5 5 0,-2 0 0,1 0-737,3-4 0,1-1 1,-6 3 736,11 5 709,-14-6-709,-11 5 364,-7 3-364,-7 3 0,-2 6 0,-3 1 1137,-1 4-1137,-2-3 0,-5 4 0,1-2 0,-3 2 0,1-3 0,-1 2 0,-5 5 0,-12 18 0,3-3 0,-8 10 0,18-20 0,0-3 0,8-8 0,-3-3 0,0 1 0,1-3 0,1 1 0,-3 0 0,5-1 0,-5-1 0,3-4 0,-1 0 0,-1 0 0,1 0 0,-1 0 0,-3-3 0,-1 0 0,-3-2 0,0-1 0,-7-3 0,-2-6 0,1 1 0,-4-7 0,14 11 0,-1-4 0,6 6 0,2 1 0,-5-1 0,7 5 0,-7-4 0,7 4 0,-1-2 0,2 2 0,-1-2 0,3 1 0,0-3 0,0-1 0,2 3 0,-4-5 0,3 4 0,0 1 0,1 1 0</inkml:trace>
  <inkml:trace contextRef="#ctx0" brushRef="#br0" timeOffset="-138661.73">4678 2377 24575,'10'31'0,"0"-1"0,1 16 0,2-6 0,1 4 0,-4-5 0,-1-1-1226,-1-6 0,0-1 1226,1 6 0,0 4 0,-3 3 0,-2 4 0,0-5 0,-1-7 0,0-1 0,0 5 0,0 2 0,0-8 0,-1-9 782,-2 4-782,6 3 0,-5 14 0,1-18 0,0-1 0,-2 7 405,0-2-405,0-20 0,0-6 0,-2 4 1265,1-3-1265,-1 2 0,2-3 0,0-8 0,0-1 0</inkml:trace>
  <inkml:trace contextRef="#ctx0" brushRef="#br0" timeOffset="-137478.73">4582 2190 24575,'8'7'0,"1"1"0,-1-2 0,4 4 0,1 0 0,14 1 0,11 1 0,-3-1 0,-8-2 0,2-1-592,9 2 0,7 1 0,-5-3 592,-7-4 0,-2-4 0,5-1 0,0-2 0,4 0 0,0 0 0,3-3 0,1 1 0,2-1 0,7 0 0,-11 3 0,7 0 0,4 0 0,-2 0 0,-4-1-1093,6-2 1,-4 0 0,5 0 780,-13 2 1,3 1 0,3 0-1,1 0 1,-3 0 0,-2 0 311,7-1 0,-2-1 0,-2 1 0,-2 0-868,5 1 1,-3 1-1,2 0 868,-6 1 0,2-1 0,0 1 0,-2 0-623,11 1 0,-2 0 0,-3 0 623,2 0 0,-1 0 31,-9 1 0,1 0 0,-5 1-31,-5 0 0,-5 1 3276,2 3-3068,-6 1 2801,-16-3-3009,-3 0 3223,2 19-3223,-10 10 0,-5 10 0,1-2 0,2 6 0,-1 0 134,-2 1 1,-1 3 0,0-2-135,3-11 0,0-1 0,2-3 0,0 0 0,1-2 0,-2 11 0,0-2 0,2-11 0,0-3 0,1-2 0,-1 2 0,-2 10 0,-1 5 0,1-4 0,2-11 0,0 0 0,-4 20 0,1-4 0,2-16 0,2-12 0,0 16 0,2-17 0,2 2 0,0-8 1180,-2 1-1180,-14-5 0,7-2 0,-11-4 0,-11-5 0,1 5 0,2-1 0,-2 2-654,-22 1 654,23-1 0,0 2 0,0 1 0,0 0 0,-3-2 0,-1 1 0,-1 4 0,-4-1 0,0-3 0,-3-1 0,1 0 0,-7 3 0,-2-1 0,9-1 0,-3-2 0,1 1 0,4 0 0,0 0 0,2 0 0,-4 0 0,2 0 0,-1 0 0,4 0 0,9 0 0,16 0 0,-13 0 0,12 0 0,-8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4T14:09:23.1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12983 6122 24575,'10'40'0,"0"1"0,-1-1 0,-3-14 0,-1 1 0,8 18 0,2 8 0,-2-12 0,-3-14 0,7-3 0,-12-17 0,3-1 0,-6-4 0,22-2 0,15 9 0,9 2 0,4 4 0,-11 1 0,2 2-193,0 2 1,4 3 0,-5-2 192,-3 2 0,-4-1 0,-2 1 0,-3-2 0,0-2 0,-24-13 0,-4-2 0,-5 3 0,-3-3 0,-4 4 0,-19 8 0,-7 0 0,6-4 0,-3 1-334,0-3 1,0 0 333,0 2 0,0 0 0,-2-1 0,-1 0 0,3 1 0,0 0 0,0-2 0,0 0 0,3 0 0,2-1 0,-16 2 0,13-1 0,11-10 0,9 3 0,1-7 0,0-2 1244,-16-10-1244,9 6 0,-16-13 0,23 14 0,-4-3 0,8 6 0,3 2 0,1-3 0,6-15 0,-1 7 0,1-4 0,-2 12 0</inkml:trace>
  <inkml:trace contextRef="#ctx0" brushRef="#br0" timeOffset="914">12844 6143 24575,'7'6'0,"-1"1"0,3-1 0,-3-1 0,0-2 0,0 0 0,7 3 0,-3-2 0,2 1 0,-4-2 0,-4-2 0,4 3 0,-1-4 0,1 4 0,1-4 0,3 2 0,-3-2 0,6 0 0,12 0 0,5-4 0,6 3 0,5-7 0,-11 7 0,-2-5 0,-8 5 0,-9-1 0,-1 0 0,-4 2 0,-1-2 0,-1 2 0,0 0 0,1 0 0,25 4 0,-8 0 0,19 4 0,-19-1 0,-5-3 0,-7 0 0,-3-2 0,-1 1 0,1-2 0,3-1 0,-3 0 0,5 0 0,-11 0 0,0 0 0,-7 0 0</inkml:trace>
  <inkml:trace contextRef="#ctx0" brushRef="#br0" timeOffset="2003">13756 6246 24575,'9'15'0,"9"15"0,-7-14 0,13 27 0,-4-11-477,-5-9 0,1 1 477,12 21 0,-12-24 0,0 0 0,10 22 0,-12-20 0,0 0 0,-1 0 0,1 0 0,0 2 0,-1 0 0,10 20 0,-2-1 32,1 4-32,-10-19 0,4-1 0,-13-21 0,3-3 0,-2-2 712,4-6-712,1-1 210,2-3-210,0-11 0,-1 5 0,1-15 0,3-1 0,-2-2 0,4-4 0,0-1 0,-4 9 0,1-1 0,-3 2 0,0-1 0,8-21 0,-1 0 0,-6 16 0,0 2 0,4-11 0,-1 4 0,-1 4 0,0 8 0,-9 19 0,-1-1 0,0 5 0,-2-3 0,1 4 0,-2-2 0,0-2 0,0 1 0,0-1 0,0 1 0,0-1 0,-4-4 0,3 2 0,-5-4 0,6 10 0,-2-2 0</inkml:trace>
  <inkml:trace contextRef="#ctx0" brushRef="#br0" timeOffset="8248">14747 6665 24575,'19'0'0,"12"3"0,7-2 0,13 3 0,-20-4 0,3 0 0,13 3 0,4-1-1093,-14-3 1,1 0 0,-1-1 380,-1 2 0,-1 0 0,0 0 1019,21-4 1,-7-1-308,-11-1 1082,1 3-1082,-31 3 0,-1-2 0,1 2 2781,-4-2-2781,3 2 935,-3 0-935,2 0 0,0 0 0,3-2 0,-1 1 0,1-1 0,3 0 0,-3 1 0,19-5 0,-12 5 0,26-9 0,-3 6 0,-5-3 0,-1 2 0,-21 2 0,-4 1 0,1 0 0,-1 2 0,1 0 0,3-2 0,1 2 0,4-2 0,-4 2 0,-1 2 0,-3-2 0,6 6 0,3-3 0,7 4 0,16 9 0,-16-5 0,19 15 0,-31-19 0,4 5 0,-11-9 0,-1 1 0,1-2 0,-2 2 0,0-4 0,1 4 0,-1-3 0,0 1 0,0-4 0,1-3 0,-1-1 0,2-3 0,-1-3 0,16-17 0,-3 7 0,2 0 0,0 0 0,0 0 0,5-1 0,1 0 0,-3 6 0,-2 0 0,13-11 0,1 1 0,-18 10 0,-5 7 0,-5 6 0,1 2 0,7 28 0,5 8 0,-5-6 0,-1 2-420,-1-1 0,-1 0 420,0-4 0,3 2 0,3 7 0,4 4 0,-2-4 0,-3-7 0,1 0 0,3 3 0,2 4 0,-4-8 0,-1-6 0,-3-6 0,-9-12 0,13-20 0,4-11 0,-2 4 0,1-3-1011,3-3 1,2-3 0,0 0 1010,-4 3 0,0 1 0,0-1 0,0 0 0,0 0 0,0 1 0,7-9 0,1 0 0,2-4 0,-2 3-126,3 0 126,-4 3 705,-26 34-705,0 4 0,5 27 0,4 6 0,-4-6 0,1 2 1316,-1-4 0,1 0-1316,-1 0 0,0-2 151,5 5-151,-1-2 0,-4-17 0,-2 0 0,0-8 0,-3-3 0,11-27 0,13-8 0,-9 1 0,0-8 0,1 5 0,1 10 0,-1 2 0,2-25 0,-3 15 509,-9 37-509,0 43 0,-3-14 0,1 3-1295,2 16 1,2 3 1294,-2-19 0,1 1 0,1-1 0,4 15 0,2-2 0,0-5 0,1-2 0,-4-5 0,1-3-261,-2-8 0,0-2 261,1 6 0,2-12 0,1-51 0,-3-12-1639,-3 6 1,2-3 1567,2-4 0,0-1 71,-6 14 0,0 0 0,1-1 0,3-5 0,2-1 0,-1-1 0,-2 0 0,-2 0 0,2 2 0,0 4 0,0 1 0,0 2 1009,1-13 1,-1 5-1010,-1 16 0,0 5 480,0-2-480,1 47 0,1 16 0,-6-11 0,0 4-820,2 8 1,3 8 0,-1 2 0,0-6 806,-4-9 0,0-2 0,1 1 13,3 14 0,1 3 0,-1-6 1215,-1-7 1,-1-4-1216,-1-7 0,0-2 0,6 11 0,-6-19 0,0-11 0,1-26 0,0-10 0,1 4 0,1-2 848,3-20 0,0-3-848,-2 4 0,1 1-655,-5 11 1,0-1 0,0 0 654,2 0 0,0-1 0,1 0 0,6-7 0,2-2 0,0 6 0,-1 3 0,0 4 0,2-4 0,-1 13 0,2 40 0,-9 15 0,-1-4 0,-1 4 105,0 7 1,-1 2-106,1 4 0,0 0 0,2 3 0,0 1 0,-1-1 0,-1-2 0,2-8 0,0 0 0,-3 4 0,1 1 0,0-6 0,1 2 0,-2-4 0,-2-3 0,-1-2 1438,7 12 0,-4-9-1438,-9-26 0,-1-8 0,-3 2 0,1-5 0,0-1 2096,4 2-2096,0-6 0,4 1 0,-1 0 0,1-3 0,-2 3 0,0 1 0,-1 1 0,-1 3 0,-1-5 0,2-4 0,1 2 0,2-7 0,-1 8 0,-1-4 0,0 7 0,-4 1 0,4 3 0,-2 1 0,2 4 0,-1 1 0,0-1 0,0 0 0,30-9 0,9-6 0,-13 6 0,1 1-218,-1-3 1,-1 2 217,16-2 0,0-4 0,1 3 0,-1-3 0,-6 5 0,-8 1 0,-2-4 0,-4 4 0,3-1 0,2 0 0,14-1 0,-2 1 0,1-1 0,8 0-549,-16 2 0,1 1 549,17 1 0,-23 2 0,0 1 0,0 2 0,0 0 109,0 0 0,0 0-109,0 0 0,0 0 0,0 2 0,1 1 0,5-1 0,1 0 0,-2 0 0,1 1 0,6 1 0,-2-1 0,10 0 0,-11 1 0,-15-2 1111,-12-2-1111,11 0 204,-3 0-204,5 0 0,20 0 0,-20 0 0,15 0 0,-29 0 0,6 0 0,-8 0 0,-1 0 0,1 0 0,-3 0 0,1 0 0,0 0 0,1 0 0,1 0 0,0 0 0,1 0 0,-1 0 0,1 0 0,-1 0 0,1 0 0,1 0 0,-3 0 0,3 0 0,-1 0 0,-2 0 0,1 0 0,-2 0 0,-2 0 0,2 0 0,2 0 0,3 0 0,3 0 0,3-2 0,-5 1 0,0-1 0,-3 2 0,-1 0 0,1 0 0,-5-2 0,0 2 0,-4-2 0</inkml:trace>
  <inkml:trace contextRef="#ctx0" brushRef="#br0" timeOffset="10411">20874 6542 24575,'-3'-10'0,"1"1"0,2 0 0,0 1 0,2 3 0,-1-3 0,2 2 0,0-3 0,1 1 0,0-1 0,0 1 0,2-1 0,-1 0 0,1 1 0,0-1 0,-1 1 0,1-1 0,0 1 0,1-3 0,1 4 0,-1-3 0,1 2 0,-2-5 0,3 1 0,-1-2 0,-1 7 0,1-1 0,-2 0 0,1 4 0,5-7 0,3 6 0,-1-4 0,2 5 0,-10 2 0,0 4 0,0 2 0,9 10 0,-1 0 0,5 5 0,-9-8 0,8 5 0,-10-10 0,8 7 0,-5-2 0,-4-2 0,2 5 0,-4-7 0,1 3 0,-2-1 0,1 3 0,-3 0 0,0-2 0,-2-2 0,0-2 0,-2 3 0,1-1 0,-2 1 0,0-1 0,-1 1 0,-2 3 0,1-3 0,-1 4 0,-2-1 0,3-3 0,-3 4 0,3-5 0,1 1 0,0-1 0,-1 1 0,-1 3 0,3-5 0,-4 5 0,4-7 0,-3 1 0,0-2 0,1 0 0,-3 0 0,1 1 0,-5 3 0,-5 2 0,-5 1 0,5-2 0,2-5 0,9-2 0,2-2 0,0 0 0,-3 0 0,3 0 0,-2 0 0,-1 0 0,1 0 0,-3 0 0,-3 0 0,-5 0 0,2-2 0,-6-2 0,11 1 0,-3-1 0,7 2 0,2 0 0,0-2 0,-3-1 0,1-1 0,-1 2 0,1-1 0,2 1 0,1 2 0,-1-2 0,2 0 0,-2-1 0,-1-1 0,1-1 0,0 1 0,0 0 0,1 1 0,-1-1 0,4 1 0,-2-1 0,2 2 0,-2 0 0,2-4 0,-2 0 0,2 0 0,0 2 0,0 1 0,0-1 0,0 2 0,2-3 0,-2 3 0,2 0 0,0 0 0,0-1 0,4-1 0,3-4 0,-4 4 0,1-2 0</inkml:trace>
  <inkml:trace contextRef="#ctx0" brushRef="#br0" timeOffset="12754">21603 6006 24575,'-8'5'0,"1"-1"0,-1 2 0,1-1 0,-5 6 0,3-5 0,-4 6 0,-9 1 0,7-2 0,-24 9 0,0 9-838,14-9 1,0 1 837,-4 7 0,2 2 0,7-4 0,3 2-66,0 12 0,5 4 66,8-2 0,3 0 0,3 1 0,1-2 0,1-7 0,3-4 0,9 4 0,-6-19 0,1 3 0,-2-10 0,-1 1 1663,1-1-1663,9 4 0,22-4 0,-5 3 144,9-6-144,-25-2 0,-7-3 0,-4-2 0,1-2 0,-1-1 0,0-3 0,-3-3 0,-1-5 0,-16-15 0,6 7 0,-11 0 0,13 12 0,-2 7 0,4-3 0,-3 3 0,1-3 0,2 3 0,-2-1 0,0 0 0,-1 1 0,-1-1 0,1 2 0,5-4 0,2 2 0,5-2 0,5 4 0,0 1 0,11-3 0,1 5 0,12-2 0,-4 6 0,4 2 0,-12 4 0,-2 0 0,24 14 0,-26-12 0,20 7 0,-36-15 0,4 3 0,-5 2 0,5 5 0,-5-3 0,2 5 0,-2-2 0,0 3 0,1 0 0,-3 6 0,3-7 0,-3 19 0,1-19 0,3 31 0,-2-25 0,3 9 0,-3-19 0,-5-8 0,-1-1 0,-1-12 0,-1 3 0,2-2 0,1 6 0</inkml:trace>
  <inkml:trace contextRef="#ctx0" brushRef="#br0" timeOffset="13419">22049 5988 24575,'10'9'0,"3"19"0,1 7 0,0 12-1639,-2 1 1,-1 2 1502,-6-18 1,-1 2 135,3 3 0,1 5 0,0-4 0,-1 1 0,0-1 0,1-3 0,0 1 0,-1-3 554,-3 0 1,0-2-555,-2 3 0,1 0 0,-1-6 0,1 0 0,3 23 581,-6-29-581,3-9 0,-3-1 0,0-4 1858,0 1-1858,2-1 0,-2-1 0,2-1 0,0-2 0,-2 2 0,2 1 0,-4-3 0,-4-6 0,-2-6 0,-11-28 0,-3-7 0,9 18 0,0-1-129,-2-8 1,-2-4-1,4 7 1,-2-2-1,6 7 1</inkml:trace>
  <inkml:trace contextRef="#ctx0" brushRef="#br0" timeOffset="14381">22033 6128 24575,'11'5'0,"-2"1"0,5 20 0,4 2 0,-9-4 0,1 2 0,8 13 0,0 1 0,-6-8 0,-1 1 0,5 9 0,0 1 0,-2-4 0,0-1 0,-2-3 0,2-1-780,5 7 0,0-1 780,-5-7 0,-1-1 0,2-2 0,-1 0-298,-1 3 1,0-1 297,4 9 0,5-1 0,-11-28 0,1-2 0,-4-4 1510,-3 0-1510,-1-5 645,-4-9-645,3-16 0,3-16 0,-2 16 0,1-4 0,0-12 0,0-4 0,2-1 0,0 0 0,-4 6 0,0 0 0,7-11 0,-1 5 0,-7 8-348,5 6 0,0-1 348,-2-13 0,4 0 0,-4 17 0,0-1 0,-1 3 0,1 0-50,-1-4 0,0 1 50,1-7 0,-3 4 0,-2 23 0,0-10 0,-2 7 693,0-6-693,-3 12 103,1 4-103,0-2 0,0-1 0,-1 3 0,1-6 0,2 5 0,0-1 0,2 2 0</inkml:trace>
  <inkml:trace contextRef="#ctx0" brushRef="#br0" timeOffset="14972">22818 6077 24575,'4'37'0,"-1"-1"0,1 4 0,-1 0 0,-3 0 0,0 0-1409,-1 0 1,2 0 1408,0-4 0,2 0 0,-1-3 0,1-2 191,2-1 0,0-2-191,4 18 0,-1-13 0,1-3 0,-1-4 580,7 12-580,-11-25 0,-1-10 0,-6-10 1431,0-6-1431,-4-8 424,2 9-424,1 4 0,2 3 0,0 1 0</inkml:trace>
  <inkml:trace contextRef="#ctx0" brushRef="#br0" timeOffset="15883">22864 6264 24575,'25'-4'0,"2"1"0,-9 3 0,3 3 0,7 12 0,-14-7 0,12 9 0,-13-4 0,12 21 0,-7-13 0,1 2-496,0 7 1,-1 0 495,2-3 0,-2 0 0,-3-2 0,-2 0 0,8 13 0,-3-8 0,-5-8 0,-1-1 0,-6-7 0,0 2 991,-6-5-991,-6 6 0,3-3 0,-5 2 0,1-7 0,3-1 0,-3 1 0,1-1 0,0 0 0,-11 5 0,3-4 0,-3 3 0,5-5 0,3-3 0,-3-2 0,2-2 0,-2 0 0,3 0 0,1 0 0,-10 0 0,3-2 0,-4 2 0,8-2 0,5 0 0,-4-1 0,5-1 0,-7 2 0,7 0 0,-1 2 0,-2-2 0,2 1 0,-4 0 0,-38 7 0,-6 3 0,25-6 0,-20 5 0,-1 0 0</inkml:trace>
  <inkml:trace contextRef="#ctx0" brushRef="#br0" timeOffset="20872">15385 5507 24575,'0'7'0,"2"5"0,-1-7 0,1 10 0,-2-7 0,0 4 0,0-4 0,0 4 0,0 1 0,2 3 0,-1 6 0,1-4 0,-2 11 0,0-6 0,0 1 0,0-1 0,2-10 0,-2-2 0,4 5 0,-2-5 0,1 5 0,1-4 0,-2-3 0,1 3 0,-1-4 0,0-1 0,-2 1 0,2-3 0,-2 1 0,0-2 0,0 0 0,0 2 0,0-1 0,0 1 0,0-2 0,0 2 0,0 1 0,0 1 0,0 1 0,0-1 0,0 8 0,0-1 0,2 1 0,-1-3 0,1-5 0,-2 1 0,0-3 0,1 0 0,0-1 0,3 6 0,-4-5 0,4 8 0,-4-9 0,2 3 0,0-4 0,-1 2 0,0 4 0,-1-4 0,0 4 0,0-6 0,2 4 0,-1 3 0,2-2 0,-2 1 0,3-2 0,-4-3 0,2 5 0,0-5 0,-2 1 0,2-2 0,-2 0 0,0 2 0,0-3 0,0 1 0</inkml:trace>
  <inkml:trace contextRef="#ctx0" brushRef="#br0" timeOffset="21886">15262 6110 24575,'5'4'0,"-1"1"0,10 8 0,-2 0 0,5 4 0,-5-5 0,-4-4 0,1 1 0,7 7 0,-6-6 0,4 4 0,-7-8 0,-3-1 0,0-3 0,0 2 0,0-2 0,2 4 0,1-1 0,0 1 0,-1-4 0,-2 0 0,0-2 0,2 0 0,5-4 0,-2 1 0,7-6 0,6-7 0,1-2 0,2 0 0,-1-1 0,1 0 0,-3 7 0,-8 1 0,5 0 0,-11 2 0,4 0 0,-3 0 0,3-1 0,-3 2 0,3-4 0,-3 2 0,2 0 0,-5 3 0,-2 3 0,2 0 0,-3 1 0,1 2 0</inkml:trace>
  <inkml:trace contextRef="#ctx0" brushRef="#br0" timeOffset="24104">19893 5497 24575,'0'8'0,"-2"4"0,1 1 0,-8 17 0,2 0 0,-2 3 0,4-3 0,5-16 0,2 1 0,-2-6 0,2-1 0,0 4 0,-1-2 0,1 1 0,0 2 0,-1-4 0,2 7 0,-2-8 0,1 3 0,0-6 0,-2 3 0,4-1 0,-4 1 0,4 1 0,-2 3 0,1-5 0,-1 5 0,-2-7 0,1 3 0,0 0 0,1 5 0,0-2 0,-2 1 0,4-4 0,-4 1 0,4-1 0,-4 1 0,6 7 0,-5-6 0,5 4 0,-6-8 0,2-2 0,-2 0 0,-2-1 0,2-1 0,-2-2 0</inkml:trace>
  <inkml:trace contextRef="#ctx0" brushRef="#br0" timeOffset="25214">19686 5968 24575,'11'0'0,"1"0"0,-7 0 0,3 0 0,-4 2 0,4-1 0,1 4 0,0-2 0,1 3 0,2 2 0,2 1 0,-1 0 0,-3 1 0,-2-4 0,-1 1 0,1 1 0,-1-3 0,6 6 0,7 8 0,-3-4 0,1 3 0,-10-12 0,-4-2 0,2 1 0,-2-1 0,1 0 0,1 0 0,0 0 0,1 1 0,-1-1 0,-2-2 0,0 0 0,6-8 0,-2 1 0,4-5 0,0 0 0,-3 1 0,36-15 0,-20 6 0,18-8 0,-27 11 0,-10 6 0,1 5 0,-7 0 0,-1 4 0,-1-2 0,0 2 0</inkml:trace>
  <inkml:trace contextRef="#ctx0" brushRef="#br0" timeOffset="30351">15282 4785 24575,'2'27'0,"0"0"0,-1 21 0,2 3 0,-3-19 0,0-7 0,0-15 0,0-2 0,2-2 0,0 1 0,4 1 0,3-2 0,7 3 0,-4-2 0,2-2 0,-8-3 0,-2 0 0,2-2 0,5 2 0,8-2 0,25 0 0,-14 2 0,9 1 0,-29 0 0,-2-2 0,-5 1 0,3-1 0,-4 3 0,2 0 0,2 2 0,-1 3 0,3-1 0,9 11 0,-8-6 0,7 9 0,-14-7 0,0-1 0,-4-2 0,-6 2 0,0-6 0,-4 6 0,-4-3 0,3 0 0,-14 5 0,9-7 0,-4 1 0,9-7 0,-6-1 0,9-4 0,-6 0 0,9-1 0,1 2 0,-2-5 0,1 3 0,-4-7 0,3 3 0,-1-2 0,1 3 0,1 0 0,1 1 0,2 1 0,-4-4 0,-3-1 0,-1 0 0,0-1 0,3 7 0,5-3 0,0 4 0,4 0 0,0 0 0</inkml:trace>
  <inkml:trace contextRef="#ctx0" brushRef="#br0" timeOffset="31081">15303 4921 24575,'11'0'0,"-1"2"0,-2-2 0,4 4 0,-2-3 0,9 1 0,-9-4 0,17-2 0,-5-3 0,0 2 0,-3 1 0,-12 4 0,1-2 0,-1 1 0,-1-1 0,2 2 0,-3 0 0,1 0 0,-2 0 0,0 0 0,1 0 0,-1 0 0,0 2 0,-2-1 0,0 1 0</inkml:trace>
  <inkml:trace contextRef="#ctx0" brushRef="#br0" timeOffset="31952">15676 4905 24575,'4'4'0,"2"0"0,1 2 0,1 1 0,1 2 0,-1-1 0,-1 0 0,-1 1 0,1 3 0,8 18 0,1 4 0,0-5 0,2 9 0,-1-2 0,-5-18 0,-1 1 0,-3-7 0,2 0 0,-1 1 0,0 0 0,-1-2 0,-4-7 0,0 2 0,0-5 0,0 2 0,1-5 0,1-2 0,0-3 0,3-1 0,-3-1 0,0 3 0,-1-2 0,-1 1 0,2-2 0,1 3 0,-1-2 0,6-3 0,-6 2 0,3-4 0,-4 5 0,1-8 0,-3-4 0,8-8 0,-4-9 0,6 4 0,-3 1 0,-5 12 0,-3 5 0,-2 6 0,7-24 0,-5 23 0,5-14 0</inkml:trace>
  <inkml:trace contextRef="#ctx0" brushRef="#br0" timeOffset="41368">7890 6299 24575,'6'-3'0,"17"1"0,11 2 0,18-4-1639,-18-1 1,3-1 1344,2-2 1,2 0 293,8-1 0,2 0-844,0 3 0,0 1 844,0 2 0,-1 1 0,-3 2 0,-1 0 507,-9 0 1,-1 0-508,2 0 0,-4 0 0,2 2 0,-4-2 0,-25 2 1757,-1-2-1757,-2 0 2510,0 0-2510,0 0 270,6 0-270,-2 0 0,4 0 0,-4 0 0,1 0 0,-3 0 0,1 0 0,-3 0 0,0 0 0,0 0 0,0 0 0,1 2 0,2-1 0,2-1 0,0-3 0,1-3 0,-7 3 0,1-1 0</inkml:trace>
  <inkml:trace contextRef="#ctx0" brushRef="#br0" timeOffset="42911">19608 4584 24575,'10'16'0,"-1"7"0,1 3 0,4 12 0,-3-9 0,-1 1 0,1 7 0,4-1 0,-4-6 0,-2-4 0,-1-14 0,-6-8 0,4-6 0,8-6 0,-3 4 0,3-1 0,-5 12 0,6 17 0,-3 5 0,1 5 0,1 7 0,1 2 0,-6-6 0,-1 1 0,-1-3 0,1 2 0,-2-4 0,-4-3 0,-2-5 0,-2-13 0,-5 0 0,0-3 0,-1-1 0,-1-3 0,-20 1 0,6-13 0,-25 4 0,16-12 0,-4 3 0,12 1 0,5 2 0,7 4 0,1 1 0,4 1 0,-3-2 0,0-4 0,0 0 0,-2-4 0,5 7 0,3-2 0,2-3 0,2 2 0,3-6 0,3-12 0,-2 15 0,1-9 0</inkml:trace>
  <inkml:trace contextRef="#ctx0" brushRef="#br0" timeOffset="43573">19676 4753 24575,'11'-4'0,"-1"0"0,-2 1 0,1 1 0,-1 1 0,1 0 0,-1-1 0,5 2 0,-6-2 0,3 2 0,-6-2 0,0 2 0,2 0 0,1-2 0,2 0 0,-1-3 0,0 1 0,1 0 0,-4 1 0,-2 2 0</inkml:trace>
  <inkml:trace contextRef="#ctx0" brushRef="#br0" timeOffset="44339">20009 4786 24575,'12'30'0,"0"0"0,1 0 0,-2 0 0,-1-1 0,-1 0-878,1 0 0,0 0 878,-1 0 0,1 1 212,3 18 1,1 1-213,-3-22 0,-1-1 0,1 12 0,0-5 0,2-19 324,-4-6-324,-3-5 0,0 1 0,1-4 893,7-4-893,8-36 0,-3 4 0,1-1 0,-7 6 0,0 1 57,2-7 0,-1 6-57,-4 18 0,0 1 0,-2 4 0,-1-4 0,8-21 0,0-8 0,-1 4 0,-3 5 0,-9 26 0,-2 1 0,0 4 0</inkml:trace>
  <inkml:trace contextRef="#ctx0" brushRef="#br0" timeOffset="56139">20992 3682 24575,'14'-3'0,"-4"0"0,18-5 0,7 0 0,-1 4 0,1-1 0,10-3 0,1 0 0,-8 3 0,-4 1 0,2-4 0,-17 4 0,-5 0 0,-7 3 0,-1 1 0,-22 42 0,5-17 0,-3 3 0,-2-1 0,-8 5 0,-11 2 0,10-6 0,0 1 0,17-18 0,2-3 0,1-4 0,1-2 0,-2 6 0,-1-3 0,1 5 0,-2-3 0,3 1 0,-1 0 0,1-1 0,1-1 0,2-2 0,-2 2 0,2-3 0,-1 3 0,-1-6 0,2 4 0,2-5 0,2-2 0,5-7 0,3-3 0,1-3 0,-5 7 0,-1 2 0</inkml:trace>
  <inkml:trace contextRef="#ctx0" brushRef="#br0" timeOffset="56511">21232 3842 24575,'6'4'0,"2"0"0,-3 3 0,3-1 0,-4 3 0,4-1 0,-1 1 0,1-1 0,1 1 0,-1-1 0,1 0 0,-2-3 0,-1 1 0,-2-4 0,0 1 0,0 0 0,0 0 0,3 1 0,-3 0 0,2 0 0,-3-1 0,-1-2 0</inkml:trace>
  <inkml:trace contextRef="#ctx0" brushRef="#br0" timeOffset="56862">21345 3863 24575,'9'-4'0,"-1"-1"0,1-1 0,-1 1 0,4-4 0,7 0 0,6-8 0,-1 3 0,0-1 0,-12 5 0,0 0 0,-3 4 0,-3-1 0,2-3 0,-5 7 0,1-5 0</inkml:trace>
  <inkml:trace contextRef="#ctx0" brushRef="#br0" timeOffset="57297">21574 3629 24575,'1'28'0,"0"0"0,1 21 0,-4-13 0,0 0-813,2-7 0,-1 0 813,-4 0 0,1 0 0,3 0 0,1 0 527,-4 16-527,4-8 269,0-15-269,2-9 0,-2-3 0,0-6 830,-2-4-830,-3 0 0,3-2 0,0 2 0</inkml:trace>
  <inkml:trace contextRef="#ctx0" brushRef="#br0" timeOffset="57936">21405 4121 24575,'-4'6'0,"2"1"0,0 1 0,2 1 0,0 3 0,2-3 0,1 6 0,2-2 0,1 0 0,1-1 0,9 2 0,-5-4 0,5 4 0,-8-6 0,1-1 0,-5-1 0,2-4 0,0 4 0,1-5 0,19-4 0,4-3 0,6-5 0,-2 1 0,-1-1 0,-6-2 0,-9 5 0,-10 4 0,3 2 0,-4 0 0,5-6 0,-2-3 0,2 1 0,-6 0 0,-4 6 0,-7-2 0,3 3 0,0-1 0</inkml:trace>
  <inkml:trace contextRef="#ctx0" brushRef="#br0" timeOffset="59174">21861 3650 24575,'8'3'0,"1"-2"0,17 5 0,-14-3 0,14 4 0,-17-2 0,-3-3 0,0 0 0,0 0 0,1 0 0,1 2 0,1 2 0,3 2 0,-3 1 0,3 0 0,0 3 0,-2-2 0,0 2 0,-4-3 0,-2-1 0,0 4 0,-1-2 0,-1 6 0,-4-7 0,-1 3 0,-1-3 0,0 3 0,1-2 0,2 2 0,1-6 0,1 0 0,2-1 0,1 1 0,4 2 0,-1 1 0,7 3 0,6 3 0,11-7 0,7 0 0,2-2 0,-13-7 0,0-1 0,13 0 0,-3 0 0,-7-6 0,-11-3 0,-7 4 0,-7-2 0,-1 0 0,-4 1 0,1-1 0,0 3 0,-7-4 0,2 5 0,-7-2 0,8 5 0,-1 2 0</inkml:trace>
  <inkml:trace contextRef="#ctx0" brushRef="#br0" timeOffset="59750">21832 4134 24575,'6'6'0,"0"0"0,10-2 0,10-1 0,16-1-1025,-11-2 0,2 0 1025,3 0 0,2 0-815,8 0 0,1 0 815,0-1 0,0 2 0,0 1 0,0 0 0,-3 1 0,-1 0 0,2 0 0,-4 0 0,0 2 0,-2-3 0,-44-2 1383,0 2-1383,-7-10 2297,2 5-2297,-12-6 0,1 4 0,5 4 0,2-2 0</inkml:trace>
  <inkml:trace contextRef="#ctx0" brushRef="#br0" timeOffset="60306">22303 4165 24575,'-2'8'0,"-2"1"0,3 9 0,-1 15 0,3-3 0,-2 4 0,-5 9 0,-3 2 0,3-3 0,0-1 0,-8 10 0,0-6 0,3-8 0,4 2 0,13-43 0,4-10 0,-3 4 0,0-3 0</inkml:trace>
  <inkml:trace contextRef="#ctx0" brushRef="#br0" timeOffset="61888">22340 4411 24575,'0'-11'0,"0"2"0,0 1 0,1 4 0,0-4 0,3 3 0,-2-3 0,2 1 0,0-1 0,1-1 0,-3 2 0,2 1 0,-2 0 0,2 3 0,-1-4 0,0 4 0,-2-3 0,1-1 0,-1-1 0,2 1 0,-1-3 0,0 3 0,0 2 0,-2 0 0,2 2 0,0-5 0,-1 3 0,0-3 0,-1 4 0,0-1 0,0-1 0,0 1 0,0-1 0,0 6 0,-1 8 0,0 3 0,-1 7 0,2 5 0,2-9 0,-2 8 0,5-10 0,-2 5 0,3-5 0,4 10 0,1-8 0,9 16 0,-7-12 0,14 14 0,-10-9 0,0-5 0,-9-5 0,-5-11 0,-2 2 0,1 0 0,-2 1 0,2-3 0,0 4 0,2-2 0,-1 3 0,-2-1 0,1 0 0,1-1 0,1-1 0,0 0 0,2-2 0,-1 0 0,-1 2 0,-4-5 0,-2 0 0</inkml:trace>
  <inkml:trace contextRef="#ctx0" brushRef="#br0" timeOffset="62697">22827 3761 24575,'12'9'0,"-1"1"0,-4-3 0,0 1 0,1 1 0,2 15 0,-1-2 0,3 14 0,-3 7-806,4 3 806,-8-19 0,0 4 0,5 4 0,1 3 0,0-2 0,-2 0 0,0-1 0,1 0 0,1 1 0,-1-3 0,0-6 0,-1-4 0,7 15 0,-4-8 0,1-9 0,-7-13 0,0 0 0,-6-8 806,-3 0-806,-3-4 0,-1-6 0,-2 1 0,3 1 0,2 4 0</inkml:trace>
  <inkml:trace contextRef="#ctx0" brushRef="#br0" timeOffset="63340">22859 4337 24575,'-2'10'0,"2"-3"0,2 6 0,3-5 0,1-1 0,-2 1 0,4-2 0,-3 3 0,3-1 0,0 4 0,3 7 0,4 11 0,0 2 0,-1-2 0,-2-11 0,-3-7 0,0-4 0,-2-3 0,-1 1 0,-2-6 0,1-11 0,-2 4 0,1-21 0,-2 13 0,1-7 0,0 0 0,1 7 0,-2-3 0,5 2 0,0 6 0,2-6 0,-1 8 0,8-18 0,-3-3 0,3-2 0,2 5 0,2 1 0,3-11 0,0 4 0,4 12 0,-8 8 0</inkml:trace>
  <inkml:trace contextRef="#ctx0" brushRef="#br0" timeOffset="90050">1045 1640 24575,'40'7'0,"-6"0"0,8 1 0,6 1 0,2 0 0,-6-3 0,4 0 0,2 0 0,1 0 0,0 0 0,0 0-547,-2 1 1,1 0 0,-1 1 0,1-1 0,2 0 0,1-1 181,-8-2 1,2-1 0,1 0 0,2 0 0,0-1 0,-1 0 0,-2 0 0,-2 0 0,-4 0-261,7-1 0,-6 0 0,-1 0 1,2 0-1,5 0 625,-4 1 0,4 0 0,3 0 0,3 1 0,0-1 0,-1 1 0,-1 0 0,-4-1 0,-5 1-582,4 0 1,-5 0 0,-2 0 0,1 0 0,3 1 581,0 0 0,4 1 0,2 0 0,1 1 0,-3-1 0,-2 0 0,-6 0 0,12 2 0,-7-1 0,1 0-4,-4-3 0,1 0 1,0 0-1,-2 0 4,5 0 0,-2 1 0,3-1-386,-2-2 1,4-1 0,-2 0 0,-3 0 385,-6 0 0,-2 1 0,0-1 437,8 0 0,1 0 0,-3-2-437,2-2 0,-1-1 0,0 2 0,6-1 0,-8 1 0,6-1 0,4-1 0,-1 0 0,-5 1 0,8-1 0,-5 0 0,6 0 115,-14 2 0,5-1 0,2 0 0,0 0 1,-3 0-1,-3 1-115,9-1 0,-3 0 0,-1 0 0,0 0 0,0 1 0,5-2 166,-8 0 1,4-1 0,2-1 0,-1 0 0,-3 0-167,1-1 0,-2 1 0,0-1 0,1 0 0,-3 1 0,2 0 0,0 0 0,-2 0 0,-4 0 146,5-2 0,-3 0 0,-4 2-146,1 1 0,-2 2 0,-2 0 0,-2 2 1146,21-2-1146,-2 4 0,-5 0 0,-7 0 1638,-9 0 0,4 0-1332,4 0 0,1 0-306,0 0 0,2 0 1141,-1 0 1,-1 0-1142,-4-1 0,-3 2 0,1 0 3158,8 0-3158,-33 1 97,-4 0 1,-2-2 0,-5 2 0</inkml:trace>
  <inkml:trace contextRef="#ctx0" brushRef="#br0" timeOffset="110720">12031 7851 24575,'45'19'0,"-1"0"0,-19-10 0,1 1 0,12 5 0,6 3 0,-4-4-707,-9-6 0,-2-1 707,-2 0 0,-2-1 460,8 1-460,-21-3 234,-11 0-234,-23 17 0,-7 3 0,7-4 0,-3 1 0,0-4 0,-2 1 0,-8 7 0,-2 0 0,1-3 0,0 0 83,4 1 0,2 0-83,-12 7 0,28-15 0,5-7 0,0-1 0,-10 1 0,9-6 0,-8 2 554,7-8-554,4 3 0,-5-4 0,8 4 0,2-3 0,2 2 0,0 0 0,2 0 0</inkml:trace>
  <inkml:trace contextRef="#ctx0" brushRef="#br0" timeOffset="111323">12459 7691 24575,'4'6'0,"1"4"0,4 9 0,-1 12 0,7 6 0,-5 14-773,-3-26 1,0 2 772,-2 4 0,0 2 0,-3-1 0,1 2 0,4 15 0,-1 0 0,-3-13 0,1 0 187,5 10 1,0-2-188,-1-9 0,0-3 0,2 6 0,-1 4 0,-7-33 0,-2 3 0,2-5 1170,-4-5-1170,0-3 0,0-8 0,0-14 0,2 10 0,0-6 0</inkml:trace>
  <inkml:trace contextRef="#ctx0" brushRef="#br0" timeOffset="112523">12795 7841 24575,'9'-7'0,"21"-1"0,3-2 0,17 5 0,-6 1 0,-5 9 0,-12-2 0,-6 6 0,-22 5 0,-19 27 0,-8-9-891,4-4 0,-1-1 891,-12 1 0,-4 4 0,14-12 0,2-3 0,10-7 0,5-6 0,0-5 0,5-5 1782,-1 1-1782,5-1 0,2 4 0,8-5 0,34-8 0,0-2 0,-9 6 0,4 0 0,11-3 0,-1 1 0,-2 0 0,-6 4 0,-7 2 0,-25 7 0,3 2 0,-4 0 0,1 4 0,1-1 0,30 17 0,-20-11 0,21 11 0,-29-12 0,-2-2 0,-1-1 0,-1-3 0,-5-4 0,-12-2 0,-2-1 0,-8 4 0,4 2 0,7 0 0,1-1 0</inkml:trace>
  <inkml:trace contextRef="#ctx0" brushRef="#br0" timeOffset="112970">13117 8072 24575,'-5'5'0,"-1"-3"0,4 15 0,-3-7 0,-1 27 0,2-6 0,-3 7 0,2-4 0,0-14 0,1-6 0,2-6 0,2-4 0,-15 4 0,4-5 0,-8-1 0,-1-4 0,6-3 0,-18-2 0,0 4 0,-12-1 0,19 4 0,6 0 0</inkml:trace>
  <inkml:trace contextRef="#ctx0" brushRef="#br0" timeOffset="113398">12801 8294 24575,'5'2'0,"10"0"0,4-2 0,23 0 0,-4 0 0,2 0 0,-1 0 0,1 0-1359,9 0 0,1 0 1359,-7 0 0,-1 0 0,-2 0 0,0 0 0,-1 0 0,2 0 0,-2 0-197,3 0 1,-1 0 196,2 0 0,-5 0 0,-12 0 0,-25 0 0,-5-2 0,-1 1 1957,1-2-1957,0 0 1154,-2-1-1154,-18 2 0,-4 8 0,2-4 0,6 5 0</inkml:trace>
  <inkml:trace contextRef="#ctx0" brushRef="#br0" timeOffset="114076">13088 8449 24575,'0'9'0,"0"4"0,2-5 0,-1 4 0,1-3 0,-2 3 0,0 0 0,0 1 0,0 2 0,2-5 0,0 2 0,3 3 0,1-4 0,8 8 0,-5-12 0,8 5 0,-8-9 0,9 3 0,-2-3 0,10 0 0,4-1 0,2-5 0,10-2 0,-10-6 0,9-8 0,-13-1 0,-4 0 0,-9 5 0,-8 11 0,-1-2 0,-2 5 0,2-2 0,1-2 0,9-5 0,-6 0 0,2 2 0,-8 4 0</inkml:trace>
  <inkml:trace contextRef="#ctx0" brushRef="#br0" timeOffset="115100">14329 7882 24575,'-6'7'0,"-2"3"0,-28 23 0,-3-7-870,13-4 1,-1-1 869,2-8 0,0-2 0,-9 9 563,4-6-563,11-2 287,7-3-287,4-2 0,1-1 0,1-4 889,1 0-889,3 0 0,0-3 0,6-2 0,1-3 0,3-3 0,-3 4 0,-1 2 0</inkml:trace>
  <inkml:trace contextRef="#ctx0" brushRef="#br0" timeOffset="115649">14122 8050 24575,'11'11'0,"-1"-3"0,-4-2 0,1-5 0,0 4 0,-1-2 0,-2 1 0,0 0 0,2 2 0,1 1 0,-1 1 0,6 4 0,12 6 0,-7-6 0,8 4 0,-16-12 0,-1 2 0,-1-1 0,-1-3 0,-4 0 0,0-2 0</inkml:trace>
  <inkml:trace contextRef="#ctx0" brushRef="#br0" timeOffset="116203">14316 8087 24575,'7'2'0,"-1"0"0,-2 1 0,0 0 0,1-2 0,-1 1 0,2 0 0,4-2 0,9 2 0,6-2 0,-5-2 0,2-1 0,-13-1 0,3-1 0,-7-1 0,0 1 0,-3-1 0,1 4 0,-1 0 0</inkml:trace>
  <inkml:trace contextRef="#ctx0" brushRef="#br0" timeOffset="116801">14545 7893 24575,'2'33'0,"0"-1"0,0-4 0,-1-2 0,-4 10 0,-2 14 0,1-21 0,2 11 0,1 1 0,1-9 0,0-4 0,2-2 0,1-5 0,1-8 0,-1-2 0,-5-8 0,1-14 0,-3-5 0,4-10 0,0 16 0,0-4 0</inkml:trace>
  <inkml:trace contextRef="#ctx0" brushRef="#br0" timeOffset="117407">14796 7865 24575,'4'6'0,"0"2"0,-2-1 0,2 5 0,-1 1 0,-1 0 0,1 15 0,-3-6 0,-4 26 0,-1-13 0,0 2 0,0 2 0,-1 0 0,1-1 0,1-1 0,1-7 0,2-4 0,1-3 0,0-4 0,2-7 0,-2-3 0,6 6 0,-2-1 0,1 3 0,-3-5 0,0-6 0,-4-2 0,2-4 0,-4-2 0,-1-2 0,1 1 0,2 1 0,0 2 0</inkml:trace>
  <inkml:trace contextRef="#ctx0" brushRef="#br0" timeOffset="118204">14176 8390 24575,'6'6'0,"-1"0"0,1 3 0,0 3 0,-1-3 0,1 4 0,-4-5 0,2 4 0,1 1 0,0 0 0,3 1 0,-4-7 0,4 3 0,-3-5 0,3 3 0,-1-6 0,1 4 0,4-2 0,7-1 0,20 1 0,-11-4 0,15 0 0,-29 0 0,4 0 0,-11 0 0,1-2 0,-4-1 0,2-1 0,-1 2 0,4-3 0,2 3 0,0-3 0,7-3 0,-9-5 0,2 5 0,-5-1 0</inkml:trace>
  <inkml:trace contextRef="#ctx0" brushRef="#br0" timeOffset="119137">15173 8026 24575,'-7'15'0,"-3"8"0,-4 10 0,-3 6 0,6-7 0,-2 5 0,2-4 0,0-4 0,0-1-863,-7 18 0,2-2 863,-2-2 0,5-16 558,-3 9-558,9-21 286,1 8-286,6-15 0,-4-2 0,6-23 882,0 2-882,6-8 0,5 2 0,-8 15 0,2-6 0</inkml:trace>
  <inkml:trace contextRef="#ctx0" brushRef="#br0" timeOffset="119540">15055 8373 24575,'7'0'0,"-1"0"0,-2 0 0,2 1 0,5 7 0,-4 0 0,9 8 0,-8-3 0,33 17 0,-25-14 0,21 9 0,-29-18 0,-1-1 0,1 0 0,-7-9 0,0 1 0,-4-8 0,2 5 0,1 1 0</inkml:trace>
  <inkml:trace contextRef="#ctx0" brushRef="#br0" timeOffset="119885">15208 8373 24575,'12'-10'0,"1"-2"0,2-5 0,-2 4 0,1-1 0,12-9 0,-5 2 0,4-4 0,-9 0 0,-10 10 0,6-14 0,-9 18 0,2-4 0</inkml:trace>
  <inkml:trace contextRef="#ctx0" brushRef="#br0" timeOffset="120379">15374 7997 24575,'1'34'0,"1"0"0,4 18 0,-3-9 0,-1 7 0,0-1-1093,0-8 1,0-1 0,-1-1 390,2-4 1,-1 1 0,-1 0 701,-2 6 0,-1 2 0,0-4-265,-3-3 1,1-2 264,0 0 0,0-2 1295,-3 11-1295,7-28 0,0-7 0,0 3 2612,2-4-2612,-2 1 2003,6 1-2003,-5-6 0,-2 1 0,-3-3 0,-24 21 0,18-13 0,-13 13 0</inkml:trace>
  <inkml:trace contextRef="#ctx0" brushRef="#br0" timeOffset="123617">16717 7931 24575,'-23'7'0,"-16"6"0,10-1 0,-7 2 0,13-5 0,9-1 0,-8 0 0,7 3 0,3-7 0,-1 6 0,4-3 0,4 4 0,-1-1 0,8 1 0,2-4 0,3 1 0,1 1 0,1-1 0,-1 1 0,1-1 0,-1 1 0,1-1 0,-1 1 0,1-3 0,-3 0 0,0-3 0,-1-1 0,5-6 0,-5 1 0,9-9 0,-2-3 0,8-10 0,-5 7 0,2-2 0,-8 13 0,-3-1 0,0 4 0,-1-1 0,1 2 0,-4 0 0,4-1 0,-4 0 0,5-3 0,-3 3 0,4-4 0,-5 3 0,1-1 0,-2-1 0,-2 3 0,2-2 0,-2 1 0,-2 3 0,0-2 0,-3 4 0,1-2 0,0 2 0,0 2 0,-1 2 0,3-1 0,0 0 0</inkml:trace>
  <inkml:trace contextRef="#ctx0" brushRef="#br0" timeOffset="124080">16695 8222 24575,'0'16'0,"-2"-3"0,2-4 0,-2-1 0,-1 8 0,3-2 0,-6 8 0,3-9 0,-2-1 0,2-8 0,0 0 0,-1-2 0,0 1 0,1 1 0,-1-4 0,4 2 0,-2-2 0</inkml:trace>
  <inkml:trace contextRef="#ctx0" brushRef="#br0" timeOffset="124557">16554 8399 24575,'4'4'0,"2"0"0,12 2 0,3-3 0,17 1 0,6-4 0,8-5 0,-15-1 0,3-1 0,2 3 0,-1 1-373,-5-4 0,-2 2 373,-2 4 0,-2 2 0,9 1 0,-14-2 0,2 2 0,-18-2 0,-3 0 0,-8 0 186,-11 2 1,5-1-1,-7 1 1</inkml:trace>
  <inkml:trace contextRef="#ctx0" brushRef="#br0" timeOffset="125090">16713 8557 24575,'0'7'0,"0"1"0,0-2 0,0 3 0,1-1 0,2 4 0,-1-2 0,4 2 0,-3-3 0,3-3 0,0 2 0,0-3 0,3 1 0,1 0 0,-3-1 0,1-1 0,2 0 0,27-8 0,7-4 0,5-1 0,-10 5 0,0 0-407,-4-3 1,1-1 0,-3 1 406,17 3 0,-18-4 0,-7 2 0,-13 3 0,-6-1 0,2 2 0,-3-4 1219,4-5-1219,3-5 0,-5 6 0,1-1 0</inkml:trace>
  <inkml:trace contextRef="#ctx0" brushRef="#br0" timeOffset="126395">17349 8105 24575,'7'0'0,"8"0"0,-3-1 0,8 0 0,-7-1 0,-1 2 0,-4 0 0,-5 0 0,-11 9 0,-11 2 0,-15 11 0,-2 2 0,4-2 0,1-1 0,6-2 0,21-11 0,6 0 0,2 1 0,2-1 0,3 1 0,-1-1 0,1 1 0,-1-1 0,29 7 0,-4-6 0,3-1 0,-10-2 0,1 0 0,7 1 0,-6-3 0,-16-4 0,-3 0 0,-1 0 0,1 0 0,-3 2 0,0 2 0,-3 6 0,-1 3 0,-2-1 0,-2 0 0,-3 0 0,-1-2 0,-3 2 0,-3-2 0,-1-1 0,-6 7 0,6-5 0,-2 4 0,3-4 0,0-6 0,-1 2 0,3-6 0,3 1 0,1-2 0,6 0 0,6-2 0,11 1 0,20-1 0,8 2 0,6 0 0,-11 2 0,4 1 0,-3 0 0,7 1 0,0 1 0,-9-2-394,-5 1 0,-3 1 394,23 3 0,-15-2 0,-37-6 0,-8-2 0,-2-2 0,-2 1 0,4-5 0,3 4 0,1-1 0,2 1 0</inkml:trace>
  <inkml:trace contextRef="#ctx0" brushRef="#br0" timeOffset="126850">18259 8441 24575,'5'4'0,"-1"0"0,-4 5 0,-2-1 0,-1 1 0,-3-1 0,-1 1 0,-2 3 0,-3 7 0,1-2 0,-2 6 0,2-7 0,0 0 0,5-3 0,1-1 0,5-4 0,2-1 0,-1-5 0,-10-9 0,6 3 0,-8-5 0</inkml:trace>
  <inkml:trace contextRef="#ctx0" brushRef="#br0" timeOffset="128554">18805 7917 24575,'8'3'0,"4"-2"0,-2 1 0,1-1 0,-2 3 0,5 0 0,-8 2 0,2 6 0,-13-2 0,1 2 0,-4-3 0,1-1 0,-8 7 0,-11 3 0,-12 18 0,13-15 0,-1 1 0,4 0 0,2 0 0,-11 7 0,15-14 0,13-13 0,-1-3 0,2 2 0,7-9 0,10-6 0,-2 3 0,10-8 0,-17 16 0,1-2 0</inkml:trace>
  <inkml:trace contextRef="#ctx0" brushRef="#br0" timeOffset="128917">18812 8117 24575,'11'0'0,"1"2"0,-6 0 0,3 5 0,-1-3 0,11 7 0,6 1 0,3 1 0,4 1 0,-3-1 0,-2-2 0,-15-6 0,0 0 0,-3-1 0,-1 2 0,1-1 0,-1 1 0,1-2 0,-3 1 0,-3-3 0,-2 0 0,-3-2 0</inkml:trace>
  <inkml:trace contextRef="#ctx0" brushRef="#br0" timeOffset="129793">18752 8333 24575,'6'2'0,"0"0"0,-2 0 0,1 4 0,-3-1 0,0 3 0,-2 4 0,0 1 0,0-1 0,-2 18 0,0-17 0,-1 14 0,1-19 0,0-3 0,0-1 0,-2-4 0,-2-2 0,1 2 0,-3-4 0,-5 1 0,1-1 0,-4 2 0,7 0 0,-1 2 0,3 0 0,1 0 0,-1 2 0,9 2 0,6 5 0,17-3 0,6 1 0,4 1 0,6-2 0,2-1 0,2 0 0,0 0-669,-2 2 0,-2-1 669,-11-3 0,-2 0 0,1-1 0,0 1 0,-1 0 0,-2-2 0,6-1 0,-12 0 0,-21-4 0,-5 0 0,0-5 1338,-1 3-1338,1-1 0,3 5 0,2 0 0</inkml:trace>
  <inkml:trace contextRef="#ctx0" brushRef="#br0" timeOffset="131352">19475 7994 24575,'42'7'0,"0"-3"0,-13-2 0,-4-2 0,-24 0 0,-2 0 0,-6 0 0,-1 0 0,-2 0 0,-8 0 0,4 2 0,0-2 0,6 2 0,1 2 0,-1 1 0,-1 3 0,1 1 0,-9 11 0,8-5 0,-5 6 0,11-5 0,1-7 0,17 15 0,-10-13 0,13 7 0,-14-10 0,0-2 0,1 1 0,-3 1 0,7 2 0,-5-2 0,6 2 0,-6-4 0,4-2 0,-1 3 0,3-3 0,-1 0 0,36-2 0,-18 0 0,5-1 0,-1-2 0,-5-1 0,10 1 0,-23-1 0,2 0 0,-15 1 0,-1 1 0,-3 8 0,1 7 0,-7 8 0,4-5 0,-8 7 0,7-14 0,-6 8 0,3-7 0,0 5 0,-1-1 0,-4 4 0,4-7 0,-2 1 0,1-6 0,2-5 0,-2 1 0,0-4 0,2 1 0,-2 0 0,9 1 0,2-2 0,7 0 0,1 0 0,5 0 0,13 1 0,7 2 0,14 2 0,5 1-1022,-14-1 1,2 1 0,0-1 1021,4 0 0,0-2 0,-3 1 0,5 4 0,-3-1-170,-6-5 0,-2-1 170,5 4 0,-17-3 0,-22-2 0,-4 0 0,-3-4 3004,1-1-3004,-3-3 400,1 1-400,-4-2 0,-20 6 0,19-2 0,-13 5 0</inkml:trace>
  <inkml:trace contextRef="#ctx0" brushRef="#br0" timeOffset="133107">20834 8712 24575,'0'-6'0,"0"-2"0,2 1 0,-2-2 0,5-16 0,0-6 0,1-5-587,-1-1 0,-2-2 587,-3-11 0,-2 22 0,-2-2 0,-5-13 0,0 0 0,3 9 0,0-3 0,-4-3 0,0-5 0,1 2 0,5-9 0,0 2-327,1 13 0,-1 0 0,2 0 327,3-10 0,3 4 0,8-3 0,-3 4 0,4 14 0,-9 8 0,1 4 0,-5 8 830,0-5-830,0 6 1325,-2-1-1325,0 7 0,-16 18 0,-14 1 0,5 5 0,-3 3-1105,-1-2 1,-1 1 1104,-7 8 0,1 1 0,6-5 0,-1 1 0,-1-2 0,-3 1 0,4-2 0,1-3 0,1-2 0,-11 9 0,3-4 0,12-12 0,11-7 0,14-5 0,23-20 0,5-14 0,-6 12 0,-1-2 0,-1-1 0,-3 1 0,3-1 552,-2 5 0,-11 13 0,-1 0 1</inkml:trace>
  <inkml:trace contextRef="#ctx0" brushRef="#br0" timeOffset="133581">20527 7791 24575,'8'6'0,"1"1"0,3 2 0,5 8 0,3-1 0,12 8 0,-4-6 0,6 1 0,-10-7 0,0 0 0,4 2 0,11 7 0,-22-13 0,-2 1 0,-3-2 0,-3-1 0,-1-2 0,-4 0 0,1-2 0,-4 0 0</inkml:trace>
  <inkml:trace contextRef="#ctx0" brushRef="#br0" timeOffset="134691">21429 7747 24575,'-2'7'0,"4"39"0,-1 0 0,1-7 0,2 8 0,-2-4 0,-1-7 0,-1-1 0,4 18 0,0-3 0,1-6 0,6-7 0,-3-13 0,3-2 0,-6-9 0,1 0 0,-2-7 0,0-2 0,-1 2 0,-1-1 0,-2 3 0,-2 1 0,1 3 0,-1-3 0,2 7 0,0-7 0,0 1 0,2-5 0,0 2 0,1-2 0,-1 6 0,0-3 0,-2 1 0,2 2 0,0-1 0,6 17 0,0 8 0,4 4 0,-4-2 0,-2-18 0,-3-7 0,1-1 0,-4-3 0,1 0 0,-5-10 0,-1-1 0,1-3 0,-8-4 0,10 6 0,-8-4 0</inkml:trace>
  <inkml:trace contextRef="#ctx0" brushRef="#br0" timeOffset="135222">21348 8399 24575,'4'11'0,"2"2"0,5 3 0,-1-3 0,-2-1 0,-2-4 0,2 5 0,2 0 0,2 0 0,-2-3 0,2-3 0,-5-3 0,5 1 0,-4-1 0,1 0 0,-1-1 0,1-1 0,-1-2 0,1-2 0,-1-3 0,1-1 0,7-15 0,-1-6 0,6-13 0,-3-4 0,-4-1 0,-10 10 0,-4-6 0,-5 6 0,-4-5 0,-2-1 0,0 3 0,-1-3 0,-1 1 0,-1-1 0,1 1 0,-1-3 0,0 2 0,1 8 0,-2 7 0,3 6 0,3-6 0</inkml:trace>
  <inkml:trace contextRef="#ctx0" brushRef="#br0" timeOffset="136039">20950 7651 24575,'7'8'0,"-5"-1"0,4 2 0,-4-3 0,3 0 0,-1-1 0,0 1 0,-2-2 0,4 2 0,0 4 0,7 3 0,-2 1 0,9 15 0,-8-13 0,10 21 0,-11-23 0,3 5 0,-7-10 0,-1-3 0,-4 0 0,-2-3 0,-2-3 0,0-1 0,0-1 0</inkml:trace>
  <inkml:trace contextRef="#ctx0" brushRef="#br0" timeOffset="137521">22459 7886 24575,'8'7'0,"-1"-1"0,10 4 0,-2-1 0,2 0 0,-5-5 0,20-2 0,-13 2 0,14-2 0,-23 3 0,-3 4 0,-3-4 0,1 7 0,-3 0 0,0 1 0,-2 22 0,-8-1 0,0 11 0,-9-9 0,-3 2 0,3-10 0,0 0 0,-5 6 0,-7 7 0,20-35 0,2-2 0,-1-1 0,5 2 0,-2-2 0,4-6 0,3 0 0,4-13 0,4 3 0,3-3 0,-2 3 0,-3 4 0,-4 5 0</inkml:trace>
  <inkml:trace contextRef="#ctx0" brushRef="#br0" timeOffset="137917">22574 8233 24575,'9'0'0,"1"4"0,-4-2 0,7 8 0,-4-3 0,7 5 0,-7-4 0,3 2 0,-4-2 0,1 1 0,-1-1 0,3 6 0,-4-4 0,1 1 0,-6-6 0,-2-4 0,0 1 0,-2-2 0</inkml:trace>
  <inkml:trace contextRef="#ctx0" brushRef="#br0" timeOffset="138270">22738 8251 24575,'9'0'0,"1"0"0,0 0 0,3 2 0,4-2 0,-3 2 0,-4-2 0,-4 0 0,-4-4 0,0 0 0,-2-5 0,2 1 0,-2-4 0,6-7 0,-5-5 0,2-20 0,-3 3 0,-3 2 0,3 16 0,-3 16 0</inkml:trace>
  <inkml:trace contextRef="#ctx0" brushRef="#br0" timeOffset="138747">22823 7921 24575,'6'16'0,"1"9"0,1 19 0,1 2 0,-4-7 0,0 4 0,1-4 0,1 0-765,0 3 0,0-2 765,-1-11 0,0-4 0,5 3 497,-7-19-497,5 11 253,-1-7-253,4 7 0,-2-7 0,-4 2 780,2-5-780,3 8 0,-1-8 0,-1 1 0,-8-8 0,-5-3 0,-10-11 0,5-3 0,-6-7 0,10 8 0,3 6 0</inkml:trace>
  <inkml:trace contextRef="#ctx0" brushRef="#br0" timeOffset="139536">23029 7873 24575,'8'8'0,"-3"-3"0,5 3 0,-4-3 0,3 1 0,-1-4 0,1 4 0,-1-4 0,1 1 0,-3 0 0,2 0 0,-3 1 0,1-2 0,-2 0 0,0-2 0,-1 0 0,-1 0 0</inkml:trace>
  <inkml:trace contextRef="#ctx0" brushRef="#br0" timeOffset="140713">23047 8086 24575,'4'4'0,"2"0"0,4 1 0,0-1 0,19-2 0,4-2 0,-12 0 0,9 0 0,-2 0 0,-19-2 0,-1 0 0,1 1 0,-3 0 0,0 1 0,-3-2 0,4 1 0,-2 1 0,4 1 0,-3 0 0,-15 11 0,-6-3 0,-3 8 0,0-6 0,9-2 0,0-1 0,1 1 0,1-1 0,3-1 0,2 8 0,2-6 0,2 7 0,4 4 0,3-7 0,0 7 0,-1-12 0,-4-1 0,2-5 0,-3 2 0,2-4 0,-4 4 0,4-2 0,0 2 0,2-1 0,1-1 0,-2-2 0,1 1 0,-1 0 0,0-3 0,-3-3 0,1-7 0,-12-12 0,5 8 0,-9-7 0,7 14 0,1 3 0,2 0 0,0 3 0,0-1 0,-2 2 0,-3-2 0,-1-2 0,-3-1 0,4 0 0,1-1 0,8 2 0,-2 1 0,2 1 0</inkml:trace>
  <inkml:trace contextRef="#ctx0" brushRef="#br0" timeOffset="141433">23395 7942 24575,'15'48'0,"-6"-9"0,0-2 0,0 3 0,-2-11 0,0 0 0,-2 10 0,0 0 0,8 11 0,0 2 0,1-2 0,4-13 0,-2-3 0,0-5 0,-6-18 0,0-19 0,-8-5 0,2-6 0,-2 7 0,2 5 0,-2 0 0,5-1 0,-1 4 0,3-3 0,3-1 0,-3 3 0,2-3 0,-5 6 0,0-2 0,-3 2 0,0-1 0,-3 1 0</inkml:trace>
  <inkml:trace contextRef="#ctx0" brushRef="#br0" timeOffset="142388">23467 8560 24575,'-5'3'0,"1"0"0,-2 0 0,-1-1 0,-1 0 0,1 0 0,1-2 0,2 2 0,1 0 0,-1 0 0,2 6 0,-4 3 0,1-2 0,-3 3 0,3-5 0,1 1 0,2-1 0,4 1 0,6 2 0,0-2 0,2 3 0,-2-4 0,2 5 0,3 0 0,1 0 0,0-3 0,-5-3 0,3-6 0,-1-6 0,3-5 0,-2-1 0,0 2 0,-6 4 0,0-1 0,-3 1 0,-1-2 0,-2-5 0,0 3 0,-2-4 0,-1 2 0,-3 2 0,0-2 0,-7 0 0,-4-6 0,3 4 0,0-2 0,2 8 0,6 3 0,-6 1 0,7 4 0,-1 0 0,0 0 0,3 0 0,-1 0 0</inkml:trace>
  <inkml:trace contextRef="#ctx0" brushRef="#br0" timeOffset="143275">23779 7910 24575,'8'7'0,"1"-1"0,-1-2 0,1 0 0,-1 0 0,1 1 0,-1-1 0,0 2 0,-1-1 0,1 1 0,-1-2 0,-1 0 0,2 2 0,4 8 0,-4-3 0,4 9 0,-15-7 0,-12 13 0,2-3 0,-3 2 0,-7 3 0,-1 1 0,8-3 0,0-1 0,-15 10 0,25-25 0,4-10 0,6-6 0,1-1 0,7-9 0,1 2 0,1-3 0,-5 8 0,-4 2 0</inkml:trace>
  <inkml:trace contextRef="#ctx0" brushRef="#br0" timeOffset="144070">24139 7912 24575,'15'39'0,"-1"5"0,-7-13 0,-2 2 0,1-5 0,-1 0-815,0 11 0,-1 0 815,0 13 0,-3-17 0,-2 0 0,1 1 528,0 9-528,0-44 270,0-7-270,0-7 0,0 0 0,0 5 832,0-1-832,4 1 0,-1 1 0,7-3 0,-5 3 0,5-2 0,-4 3 0,3 2 0,-1-1 0,1 1 0,-1 0 0,1 2 0,-3 0 0,0 2 0,-2 0 0,1-2 0,1 1 0,4-3 0,-2 2 0,0 0 0,-7 0 0</inkml:trace>
  <inkml:trace contextRef="#ctx0" brushRef="#br0" timeOffset="144678">23872 8470 24575,'4'5'0,"5"10"0,-2 4 0,4 5 0,0 2 0,-2 3 0,13 16 0,-16-33 0,3 3 0,-5-12 0,-1-1 0,2-6 0,0-5 0,3 0 0,6-9 0,-9 12 0,4-5 0</inkml:trace>
  <inkml:trace contextRef="#ctx0" brushRef="#br0" timeOffset="145302">24114 8499 24575,'6'17'0,"-1"0"0,-3 0 0,-2-4 0,0-1 0,0-1 0,-2-1 0,-1 2 0,-1 0 0,-1-3 0,-2 3 0,1-4 0,-3 1 0,1-1 0,-5 1 0,4-3 0,-4-2 0,5-2 0,-1-2 0,3 0 0,-2 0 0,1-3 0,-5-6 0,3-4 0,-3-16 0,5-9 0,2 8 0,2 0 0,6 21 0,3 4 0,4 0 0,-2 4 0,3-3 0,0 2 0,6-2 0,-3-1 0,0 3 0,-12-2 0,0 2 0,-4-1 0,2 2 0</inkml:trace>
  <inkml:trace contextRef="#ctx0" brushRef="#br0" timeOffset="146272">24407 8468 24575,'-7'11'0,"-1"1"0,2-5 0,-7 5 0,4-3 0,-7 7 0,2-3 0,1 1 0,1-4 0,3-4 0,-3 0 0,-2-1 0,3-1 0,5-4 0,8-2 0,8-6 0,0 0 0,2 0 0,0-4 0,5-1 0,-3 1 0,2 0 0,-9 10 0,-1 0 0,4 7 0,-2 0 0,5 9 0,-4-4 0,0 1 0,3 2 0,-4-6 0,2 3 0,-6-8 0,-2 2 0,0-3 0,-2 0 0</inkml:trace>
  <inkml:trace contextRef="#ctx0" brushRef="#br0" timeOffset="153557">16545 7191 24575,'-22'-17'0,"9"6"0,-20-17 0,-1-1 0,-2-7 0,3 6 0,16 6 0,8 15 0,-2-7 0,4 3 0,-2 1 0,5 0 0,0 6 0,0-3 0,-1-3 0,0-1 0,0 1 0,0-4 0,3-1 0,2 3 0,2-6 0,2 11 0,1-7 0,1-3 0,-1 1 0,-1-4 0,-1-7 0,-3-3 0,0-6 0,0 8 0,3 2 0,6-3 0,0 4 0,3-3 0,1-2 0,0 1 0,0 0 0,0 1 0,8-13 0,-6 14 0,0 7 0,-2-1 0,-1 6 0,-5 5 0,3 0 0,-3 2 0,6-2 0,-1 0 0,1-3 0,-2 3 0,1-2 0,-7 7 0,7-5 0,-5 2 0,5-2 0,-3 3 0,-1 1 0,1-1 0,-1 1 0,4-2 0,1 0 0,3 0 0,14-8 0,0 5 0,4 1 0,-3-1 0,3 1 0,12-3 0,6 1 0,-13 4 0,4 0 0,1-1 0,0 1-820,1-3 1,2 1 0,0-1 0,-1 0 288,2 0 0,0 0 1,-1 0-1,-1 0 531,-5 1 0,0 1 0,-2-1 0,-5 1-588,4-4 1,-4 0 587,3 2 0,-1 0 0,-3 0 0,0 0 0,-1 0 0,0 1 0,-5 2 0,-2 2 0,13-5 0,-13 2 0,-15 8 0,-4 1 0,18 8 0,5 3 0,-2 1 0,6-1 0,1 1 0,10 8 0,-5-4 0,9-4 0,1 0 0,-21-1 0,0 0 1638,12-5 0,-3 2 65,-4 11-107,-20-11-1596,3 8 0,-7-5 0,-1-1 0,1 1 0,-3-1 0,0-1 0,-1-1 0,-3-2 0,6 6 0,6 12 0,-1-6 0,8 16 0,-11-18 0,2 5 0,0 3 0,2-4 0,-1 2 0,2-1 0,-5-6 0,3 7 0,-2-2 0,0 8 0,-3-9 0,3 12 0,-2-11 0,5 10 0,-6-13 0,1 3 0,-4-10 0,-1 8 0,-1-2 0,-1 12 0,-2-2 0,0 12 0,0 2 0,-3 0 0,-1-2 0,-1-6 0,0 1 0,2-6 0,0-6 0,-2-7 0,3-3 0,-6 3 0,-2 5 0,-2 0 0,1 0 0,-2-2 0,3-5 0,-6 6 0,6-7 0,-2 3 0,-12 18 0,8-16 0,-2 5 0,-2 0 0,-4-5 0,-15 11 0,-5-7 0,6-2 0,-2 0 0,8-6 0,0 1-647,-11 3 0,2 0 647,12-5 0,-1 1-218,-7 5 1,-5 2-1,3-2 218,5-2 0,0-1 0,-2 3 0,-3 0 0,4-3 0,8-4 0,2-2 0,-20 2 0,7-1 0,-1 0 0,13-2 0,1 2 0,-10 1 0,2 2 0,-3 4 0,2 3 0,15-7 1250,-10 1-1250,11-2 697,-11 3-697,-6 4 0,10-5 0,-10 1 0,17-4 0,-15 3 0,6-3 0,1 0 0,7-7 0,10-1 0,1 0 0,-1 0 0,1 0 0,-5 0 0,0 0 0,-4-3 0,-4-3 0,7 0 0,-2-1 0,8 3 0,-4-1 0,3 0 0,-3 1 0,-1-1 0,-2-1 0,3 3 0,0-2 0,8 4 0,0-3 0,-2 4 0,-3-6 0,2 5 0,-1-5 0,4 4 0,-12-8 0,9 6 0,-7-5 0,10 6 0,2 1 0,-3-2 0,-1 0 0,2 1 0,-3-3 0,3 6 0,0-2 0,1 0 0,0 2 0,-2-4 0,1 3 0,-3-2 0,1 2 0,2-1 0,-5 0 0,-5 0 0,4 0 0,-6 0 0,9 2 0,-3-2 0,1 1 0,-6-2 0,4 2 0,0-1 0,5 0 0,-2 2 0,1-4 0,-4 2 0,3-3 0,-1 1 0,1 0 0,-4-1 0,-1 2 0,-4-1 0,4 4 0,2-4 0,3 3 0,1 0 0,-1 1 0,-1 1 0,1 2 0,3-1 0,1 0 0</inkml:trace>
  <inkml:trace contextRef="#ctx0" brushRef="#br0" timeOffset="154880">17781 7480 24575,'6'3'0,"1"-2"0,1-1 0,15-6 0,-1-3 0,19-3 0,-10-2 0,-4 6 0,-9-1 0,-9 7 0,-3 1 0,-1 8 0,-5 0 0,-5 3 0,-1-2 0,-3 1 0,-20 9 0,15-7 0,-15 5 0,19-10 0,6-3 0,3 0 0,11-2 0,9 1 0,11-2 0,8-4 0,12-2 0,0-1 0,-10 2 0,-7 3 0,-22 2 0,-1 1 0,-6 0 0,0 3 0,3-2 0,-1 4 0,1-3 0,-1 3 0,-2-4 0,0 2 0,0-2 0,-1 2 0,-3-3 0,-3 0 0,-14-1 0,12 0 0,-9 0 0</inkml:trace>
  <inkml:trace contextRef="#ctx0" brushRef="#br0" timeOffset="155303">18077 7580 24575,'-5'6'0,"3"1"0,-7 12 0,5-8 0,-9 12 0,6-14 0,-4 3 0,4-3 0,-3 3 0,5-4 0,-3 0 0,0-6 0,1-2 0,-3-2 0,-17-4 0,-2-1 0,9 2 0,-9-2 0,3 2 0,21 5 0,2 0 0</inkml:trace>
  <inkml:trace contextRef="#ctx0" brushRef="#br0" timeOffset="155742">17827 7682 24575,'13'11'0,"-2"-4"0,-3 1 0,0-4 0,4 4 0,-2-3 0,4 3 0,-5-6 0,3 2 0,-3-3 0,7 4 0,9-5 0,0 3 0,2-3 0,1 0-669,19-5 669,-16 5 0,3-1-14,11-4 1,1-2 13,-9 4 0,-1 0 0,3-2 0,-3 0 0,1 1 0,-31 2 0,-12-2 0,0-1 0,-6-2 0,9 3 0,-1 2 0</inkml:trace>
  <inkml:trace contextRef="#ctx0" brushRef="#br0" timeOffset="157154">18489 7391 24575,'8'0'0,"0"0"0,1 0 0,-1 0 0,8-2 0,-6 2 0,6-2 0,-6 4 0,-3-2 0,1 4 0,-7-5 0,-7 0 0,0-4 0,-5 0 0,4 3 0,-1 0 0,-1 2 0,-3 2 0,3 3 0,-3 0 0,0 2 0,-1-3 0,-4 11 0,6-3 0,1 5 0,7-2 0,1-2 0,4 3 0,1-3 0,7 6 0,1-6 0,8 9 0,-5-14 0,6 7 0,-3-8 0,3 0 0,0 0 0,-7-6 0,-1 2 0,-5-2 0,-1 1 0,-2-2 0,-3 2 0,-8 6 0,0-1 0,-6 5 0,5-3 0,-1-1 0,-1 3 0,3-2 0,-3-1 0,-5 2 0,1-5 0,-3 1 0,-1-4 0,10-2 0,2 2 0,9 0 0,8 3 0,-1-3 0,5 3 0,4-4 0,-1 3 0,30 1 0,-6 2 0,-13-3 0,2 0 0,11 3 0,-1-1 0,-14-1 0,-1 0 0,6 0 0,0-1 0,8-1 0,-30-4 0,6-2 0,-38 1 0,-17 9 0,11-5 0,-4 7 0</inkml:trace>
  <inkml:trace contextRef="#ctx0" brushRef="#br0" timeOffset="159517">17189 4307 24575,'4'36'0,"1"1"0,1-2 0,2 6 0,0 1 0,-1-2 0,0 1 0,0-1 0,0 5-656,-1-3 1,0 6-1,0 2 1,0-2 0,-2-6-438,-1 0 1,-2-4 0,0 2 633,-2 5 1,0 4 0,-1-2 0,1-6 1176,0-4 1,1-3-719,-3 13 0,1-7 1477,2-21-1477,-2-11 0,-1-4 0,-12-15 819,2 5 0,-2-6 0,8 10 0</inkml:trace>
  <inkml:trace contextRef="#ctx0" brushRef="#br0" timeOffset="159956">16701 5396 24575,'18'15'0,"1"-1"0,2 3 0,6 2 0,8 12-764,-12-12 1,1 0 763,-2 1 0,0-1 0,3 1 0,-1-1 185,-2-1 0,-1-1-185,13 6 0,-6-4 0,21-12 0,-12-6 0,0-3 0,-3 0 0,0-1-588,11-3 1,-1-2 587,-17 2 0,-2-2 0,5-5 0,0-3 0,0-3 0,1-4 0,5-11 0,1-6 0,-4 5 0,-9 10 0,-2 0 0,2-3 0,-1 1 0,1-1 0</inkml:trace>
  <inkml:trace contextRef="#ctx0" brushRef="#br0" timeOffset="162055">18136 5470 24575,'11'-21'0,"5"-7"0,-2-3 0,6-14-1217,-10 20 1,-1-2 1216,1-5 0,0 0 0,-2-4 0,-1-1 0,2-2 0,-3-2 0,-2-2 0,-2 0-941,1-4 1,-1 1 940,-1 3 0,-2-2 0,1 1 0,-1-4 0,2 3 0,2 7 0,0 1 0,0 1 0,-1-4 0,-1 0 0,2 4 492,3-2 0,1 6-492,1-2 0,-3 14 0,-2 3 1120,-3 9-1120,0-1 2210,0 1-2210,0-1 0,-2 3 0,0-1 0,-2 5 0,-1-2 0,-1 2 0,2-2 0,-33-6 0,10 9 0,-13-2 0,2 15 0,10 2-353,4-5 0,-3 0 353,1 0 0,0 1 0,-19 7 0,12-3 0,14-4 0,13-2 0,0 0 0,3-1 0,1 3 706,2-3-706,0-1 0,0 0 0,0-2 0,0 1 0,0-3 0,0 0 0</inkml:trace>
  <inkml:trace contextRef="#ctx0" brushRef="#br0" timeOffset="162402">18143 4264 24575,'6'6'0,"4"2"0,9 3 0,2 6 0,11 4 0,-3 8 0,1-4 0,-2 1 0,1 1 0,-6-4 0,1 0 0,6 5 0,-1 0 0,-9-4 0,-3-3 0,-2-3 0,-9-3 0</inkml:trace>
  <inkml:trace contextRef="#ctx0" brushRef="#br0" timeOffset="165118">22439 9039 24575,'25'-2'0,"21"5"0,8 1 0,-13-3 0,6 0-656,-9 1 1,7 1-1,3 0 1,1 0 0,-1 0 62,-1-1 1,-1-1-1,1 1 1,1-1-1,-1-1-63,2 1 1,1-1-1,0 0 1,0 0 0,0 1 369,2 0 0,1 0 0,-1 0 0,-1 0 0,-3-1 286,-3-2 0,-2-2 0,-1 1 0,-1 1 0,12 1 0,-1 0 0,0 1-78,-8 1 0,2 0 0,-2 0 0,-2 1 78,-1 0 0,-3 0 0,1 1-222,3 1 0,2 1 0,-7 1 222,-9 0 0,-4 0 1704,9 2-1704,-21-1 3276,-12-5-1631,-7 0-1645,-24-2 0,-17 2-202,2-6 1,-10-2 0,1 0 201,11 3 0,2 0 0,-4 0 0,-1-1 0,-3-1 0,0 0 0,3 2-479,0 0 1,2 2 0,2-1 478,4 2 0,2 0 0,-4 0-220,-3 2 1,-4-1 0,-1 1 0,0-2 219,2-1 0,-1-2 0,1 1 0,-1 0 0,-2 2 0,-1 1 0,0 1 0,2-2-529,3-2 1,2-1 0,1 0 0,3 1 528,2 1 0,3 1 0,1 1 0,-14 1 0,2 1 841,-1-1 0,1 2-841,3 0 0,-1 3 0,6-1 0,-3 1 0,2 0 0,-6-1 0,1 1 0,9 0 0,-2 2 0,5-2 0,-14 0 2314,17 2-2314,21-11 0,33-7 0,28-4 0,-4 1 0,-14 4 0,1 1-464,6-2 0,9-1 0,0 1 0,-5 2 464,-8 3 0,-3 3 0,0 1 0,7 1 0,0 0 0,3 2 25,-1 0 1,1 0 0,2 2 0,-1 1-26,-3 3 0,0 1 0,0 2 0,2-1 0,-3-1 0,2-1 0,0 1 0,-1-1 0,-4 1 0,5 5 0,-3 0 0,-3-1 0,16 1 0,-16-3 1467,-31-8-1467,-38-10 0,-21-5 0,5 3 0,-3 0-727,13 1 1,-3-2 0,0 0 0,0 2 726,-8-1 0,1 2 0,1 1 0,4 0 0,0 1 0,1 1 610,3 0 0,0 1 1,0 2-611,-5 4 0,0 4 0,4-2 1266,-2-2 0,4 1-1266,-5 5 0,18-1 0,43-13 0,16-3 0,2 0 0,6 0-1093,5 0 1,6-1 0,-1 1 733,-7 0 0,-1 1 0,0 2 359,3 0 0,0 2 0,0 1 72,-3 0 1,1 1 0,-1 1-73,2 2 0,-1 1 0,3 1 0,-3-1 0,2 0 0,1 1 0,-4 0 0,-2 1 0,-3 0 0,1 0 0,7-1 0,1 0 0,-10 0 634,-2 0-634,-68 0 0,-21-2 0,11-7 0,-4-1-666,6 3 0,-7 0 0,0 0 0,1-1 666,-4-4 0,1-1 0,-4-1 0,8 3 0,-3 0 0,-2-1 0,1 2 0,2 0 0,2 0 0,2 2 0,0-1 0,-1 1 0,-9-2 0,-3 0 0,1 1 0,8 2 0,-5 1 0,9 2 3276,-3-1-2917,27-2-359,68-11 0,-16 5 0,4 0 80,3 1 1,3 0 0,1 1-81,-2 1 0,-1 1 0,3 1 0,0 2 0,3 1 0,0 0 0,-2 1 0,-1 1 0,-1 0 0,2 0 0,2 0 0,3 0 0,-1-1 0,-8 1 0,-1 1 0,-6-1 0,9-3 0,-17 2 0,-46 5 0,-14 1 0,7-3 0,-2 0 1075,-5 3 1,-3 0-1,-1-1-1075,-5-3 0,0-2 0,1 1-793,-10 3 0,-1 0 793,8-3 0,-1-1 0,2 2 0,-6 2 0,3 1 0,1 1 0,4 1 0,12-3 0,4 0 3190,-11 4-3190,62-17 0,6 0 0,10-1 0,-1 1 0,-4 2 0,0 1 0,1-1 0,12-2 0,1 0 0,-3 2 0,0 4 0,-8 2 0,-6 0 0,-4-2 0</inkml:trace>
  <inkml:trace contextRef="#ctx0" brushRef="#br0" timeOffset="170732">14811 5107 24575,'-40'29'0,"21"-6"0,1 0 0,-20 8 0,23-8 0,2 1 0,-2 12 0,4-4 0,1 2 0,2-6 0,0 0-511,-1 8 0,1-2 511,3 17 0,1 0 0,4-22 0,0 1 0,0-2 0,0 2 0,0 5 0,0 1 0,1-8 0,2-1-35,0 10 1,1-3 34,7 0 0,2 7 0,0 0 0,2-13 0,-2 6 0,0 0 0,1-10 0,6 9 0,-6-9 0,9 4 0,-8-11 759,-1-1-759,-4-6 332,-6-6-332,9-8 0,-8 2 0,6-4 0</inkml:trace>
  <inkml:trace contextRef="#ctx0" brushRef="#br0" timeOffset="171890">20795 4982 24575,'27'30'0,"0"0"0,2 2 0,3 1 0,-5-4 0,2 1 0,-2-2-1158,1 3 0,-2 0 1158,-3-2 0,-2 3 0,0 13 0,-4 0 0,-9-17 0,-1 1 0,10 17 0,-5-3 741,-19-6-741,1-13 382,-9 4-382,2-4 0,0 1 0,-2 2 0,-4 2 0,-3 2 0,-5 9 0,-1 2-327,6-11 1,-1 2 0,1-3 326,0 2 0,2-1 0,0-1 0,3-3 0,4-4 0,3-11 0,3 0 0,-1-5 0,3-1 0,-3-2 543,1 0 0,2-1 0,1-1 0</inkml:trace>
  <inkml:trace contextRef="#ctx0" brushRef="#br0" timeOffset="184838">2515 9102 24575,'-8'8'0,"-5"5"0,-11 9 0,7-6 0,-4 5 0,5-5 0,7-5 0,-7 5 0,8-8 0,-2 4 0,-5 4 0,-8 5 0,-7 8 0,4-6 0,-5 5 0,2-2 0,2 1 0,-1 0-816,-4 1 1,-3 2 0,3-2 815,2-1 0,1 2-167,2-1 0,-4 5 0,0 2 0,3-2 167,0 3 0,2 0 0,-1 1 0,2-3 0,-1 0 0,1 1 0,3-1 0,3 3 0,2-1 0,3-4 0,3-6 0,2-1 0,-4 13 0,-1 0 0,-4 7 0,9-17 0,-1 1-2,-3 3 0,0 1 2,0 1 0,-1 1 0,0-2 0,1 1 0,-2 9 0,0 3 0,5-8 0,1 2 0,-1-2 0,2-3 0,-1 0 0,0 0 785,-1 5 0,-1 2 0,-2 0-785,-6 7 0,-2 0 0,1-4 0,3-3 0,0 0 0,-2 3 0,-2 4 0,2-1 0,5-6 0,1 0 0,2-2 115,1-1 0,0 2-115,-5 7 0,-2 5 0,3-6 0,8-14 0,0-2 0,-6 5 0,-1 2 0,2-2 0,4 3 0,0-1-766,-4 6 0,0-1 766,7-4 0,2-1 0,0-9 0,-1 2 0,-2 6 0,-1 4 0,0-3 0,2-3 0,0 1 0,-3-2 0,-1 4 0,0-1 0,1 0 0,2 0 0,-1-1 0,-3 5 0,0 1-643,3-3 1,-1 1 0,0 0 642,0-2 0,0-1 0,0-2 0,0 7 0,2 3 0,1-4 0,1 5 0,0 1 0,1-5 0,-1 6 0,1 0 0,1-3 0,1 4 0,1-7 0,1-8 0,0-4 0,-1-1 0,0 1 0,-1 14 0,0 2 0,-1-11 0,0 2-634,1 7 0,0 4 0,1-4 634,4-2 0,0-2 0,-2 12 0,1 1-73,5-7 0,0-2 73,-6-15 0,0 0 569,5 10 1,1-2-570,5 7 0,0-8 0,3 5 0,-1-2 0,-3-3 0,0 2-623,6 7 0,3 4 1,-4-6 622,-6-8 0,-1-2 0,4 6 0,0-1 552,-5-8 0,0-1-552,5 7 0,0 0 0,-4-5 0,0-2 0,7 4 0,4 2 0,-5-3 0,2 2 0,1 0 0,6 3 0,2 0 0,1 1 0,-5-2 0,1 0 0,0 1 0,0 0 0,-1-2 0,1 0 0,-1-1 0,-2-1-177,3 2 1,-3-1 0,0-1 176,3 11 0,-2-2 33,-3-12-1,-2-4-32,3 10 1956,0-9-1956,5 6 603,-7-7 0,1 2-603,2 0 0,-1 0 0,-1 1 0,-1-3 2362,4 1-2362,-12-15 605,1-1-605,-3-5 0,-1 0 0,8 5 0,-6-1 0,20 13 0,-15-11 0,13 7 0,-12-8 0,13 6 0,-9-4 0,6 3 0,-16-8 0,-2-2 0,-1-2 0,1 2 0,0-1 0,5 3 0,-4-3 0,7 4 0,-4-1 0,5 0 0,-5 1 0,0-4 0,-3 1 0,-1-1 0,1-1 0,-1 2 0,31 14 0,-19-8 0,19 8 0,-28-16 0,-5-2 0,-2 0 0,0-1 0,0 1 0,2-2 0,-1 0 0,1 0 0,-2 0 0,-1 0 0,-1 0 0</inkml:trace>
  <inkml:trace contextRef="#ctx0" brushRef="#br0" timeOffset="191397">3418 7904 24575,'5'18'0,"-2"-2"0,1 3 0,-3-2 0,1 6 0,2 1 0,-1 1 0,3-3 0,1 10 0,-2-14 0,-1 9 0,0-18 0,18 1 0,8 0 0,10 4-715,1-1 1,1 1 714,-13-4 0,0-1 0,13 5 0,0 0 0,-12-3 0,-1-1 0,10 2 0,-2-1 0,-5 1 0,-9-5 0,-15-1 0,-6 0 0,-8 5 0,-6 12 1429,-1-4-1429,-14 11 0,11-15 0,-21 10 0,12-13 0,-2-1 0,0 1 0,-1 0-454,-5 1 0,1-1 454,4-2 0,-1 0 0,-8 1 0,-4 0 0,7-1 0,-2 0 0,2-1 0,-4-1 0,1 1 0,-1 1 0,5-4 0,10-17 0,9 4 0,-10-10 908,11 8-908,1-1 0,0-2 0,2-2 0,2 1 0,2-3 0,5 1 0,0 1 0,4 0 0,2 5 0,2 1 0,1-1 0,-1-3 0,-2 6 0,0-1 0</inkml:trace>
  <inkml:trace contextRef="#ctx0" brushRef="#br0" timeOffset="192215">3395 8003 24575,'4'-4'0,"-2"0"0,4 1 0,-1 1 0,7 2 0,1 0 0,0 0 0,-1 0 0,-4 0 0,1 0 0,3 3 0,1 0 0,22 10 0,-7-5 0,9 5 0,-11-5 0,-12-4 0,-1 0 0,-6-4 0,-3 0 0,0 0 0,2 0 0,-1 0 0,13 0 0,-12 0 0,8 0 0</inkml:trace>
  <inkml:trace contextRef="#ctx0" brushRef="#br0" timeOffset="193136">4000 8054 24575,'10'46'0,"0"0"0,2-2 0,-1-1 0,-4-10 0,1 0 0,6 11 0,1 2 0,-1-4 0,1 0 0,-1-6 0,2 1 0,-2-3 0,0-2 0,-2-4 0,2-1 0,-2-7 0,-6-16 0,-1-6 0,6-19 0,-2 5 0,9-26 0,-6 22 0,3-15 0,0 1 0,0-1 0,6-13 0,-6 6 0,2-7 0,-3 5 0,-5 12 0,0 1-322,6-20 0,0 4 322,-5 13 0,-2 11 0,-4 17 0,-2 4 0,-3-2 0,2 3 0,-3-1 0</inkml:trace>
  <inkml:trace contextRef="#ctx0" brushRef="#br0" timeOffset="201068">7430 13600 24575,'28'0'0,"11"-3"0,-1-2 0,-2-1 0,1 0 0,-9 3 0,0 0-894,11-3 1,-1 0 893,13 0 0,-25 2 0,0-1 0,3 0 0,-1 0 0,24 0 0,-23 1 0,0 0 0,0 1 0,0 0 0,0 1 0,0-1 0,0-2 0,0 1 0,0 3 0,0 1 0,0 0 0,0 0 0,0 0 0,0 1 0,0 1 0,0 0 0,23-2 0,-8 0 578,6 0-578,-24 1 0,1-2 0,4 0 0,0-1 0,-1 0 0,-1-1 0,-3-3 0,-1 0 0,20-4 0,-7-2 0,-2 0 295,-12 7-295,4-5 0,-10 7 0,5-1 914,-7 2-914,0-1 0,-3 3 0,-2-3 0,-2 3 0,-1 0 0,-1 0 0,-8 2 0,-32 13 0,19-9 0,-19 8 0</inkml:trace>
  <inkml:trace contextRef="#ctx0" brushRef="#br0" timeOffset="204295">9966 12141 24575,'-23'41'0,"4"-10"0,-2 12 0,5-6 0,-5-3 0,2 9-1409,-3 3 1409,4 0 229,6-15 1,-1 1-230,-3 6 0,-1-1 0,4-8 0,-1 0 116,0 0 1,1-1-117,-3 7 0,4-15 0,-2 10 717,4-18-717,0 0 0,2-3 0,-2 3 0,0 0 0,0 1 0,1-1 0,0-4 0,3 1 0,-1-3 0,7-3 0,11-29 0,-6 18 0,8-19 0</inkml:trace>
  <inkml:trace contextRef="#ctx0" brushRef="#br0" timeOffset="205348">9980 12035 24575,'4'4'0,"0"2"0,3 8 0,0 0 0,-2 1 0,2-4 0,2 4 0,1-2 0,4 8 0,-2 1 0,2 2 0,3 18 0,4 4-402,-10-17 0,-1 0 402,12 17 0,-11-21 0,-1-1 0,7 8 0,1 9 0,0 1 0,2 6 0,-5-5 0,-1-3 0,-3-8 0,-4 4 0,-4-21 0,1 2 0,-1-7 0,-1-5 0,0 3 804,-4-4-804,0-1 0,-3-2 0,3-1 0,0 0 0</inkml:trace>
  <inkml:trace contextRef="#ctx0" brushRef="#br0" timeOffset="206356">9797 12517 24575,'6'4'0,"0"2"0,3-1 0,3 2 0,1-3 0,3-1 0,3-1 0,-7-2 0,0 0 0,-6 0 0,0 0 0,3 0 0,3 0 0,-2 0 0,2 0 0,-4 0 0,1 0 0,-1 0 0,1 0 0,-1 0 0,-1 0 0,-1 0 0,-2 0 0,2 0 0,1 0 0,1 0 0,18-6 0,-10 2 0,14-2 0,-23 1 0,-2 3 0,-9 0 0,-3-2 0,3 3 0,-3-1 0,5 2 0,0 0 0</inkml:trace>
  <inkml:trace contextRef="#ctx0" brushRef="#br0" timeOffset="207746">10653 12153 24575,'-16'10'0,"-2"1"0,1 5 0,3-6 0,-3 10 0,7-8 0,-1 4 0,1-3 0,-4 16 0,8 7 0,-2-2 0,10 2 0,3-9 0,-1-8 0,2 5 0,-4-9 0,2-5 0,0 6 0,1-7 0,3 7 0,1-5 0,1 2 0,1-4 0,-5-3 0,6-2 0,-1 0 0,6-2 0,-5 0 0,-2-2 0,3-7 0,-1-2 0,10-11 0,-10 6 0,2-2 0,-10 9 0,10-7 0,-6 4 0,4-6 0,-6 5 0,0-11 0,1 7 0,0-6 0,-2 9 0,-3 4 0,0-1 0,-2-22 0,2 17 0,-2-20 0,0 27 0,0-5 0,0 6 0,0-3 0,0 3 0,0-1 0,-6-1 0,-1 1 0,-2-1 0,1 1 0,2 3 0,1 2 0,1-2 0,-2 2 0,5-3 0,-10-3 0,-2-1 0,-1 1 0,-2 0 0,9 8 0,3-2 0,2 2 0</inkml:trace>
  <inkml:trace contextRef="#ctx0" brushRef="#br0" timeOffset="208602">11276 12442 24575,'-7'-7'0,"3"1"0,2-3 0,2 1 0,2-1 0,8-7 0,5 1 0,11-6 0,-8 9 0,0 1 0,-6 5 0,1-1 0,1 1 0,-2 1 0,-6 3 0,2 0 0,5 2 0,-4 4 0,6 1 0,1 11 0,-1 1 0,15 19 0,-15-16 0,5 7 0,-14-19 0,-2 1 0,4-3 0,-3 2 0,1-5 0,0 5 0,1-7 0,1 4 0,10-4 0,-3 1 0,7-4 0,-9-1 0,17-13 0,-18 8 0,12-8 0,-16 11 0,-3 1 0,1 2 0,0-8 0,1 4 0,-1-6 0,-2 7 0,-2 2 0</inkml:trace>
  <inkml:trace contextRef="#ctx0" brushRef="#br0" timeOffset="209383">12291 12015 24575,'-10'32'0,"0"0"0,1-2 0,-1-1 0,0 0 0,1 1 0,-5 7 0,0 2 0,1-4 0,-1 0 0,-3 7 0,0-2 0,5-12 0,0-3 0,-5 7 0,12-16 0,3-7 0,2 4 0,0-7 0,0 0 0,0 0 0,0-1 0,-2 7 0,-2-3 0,-1 0 0,-1-3 0,4-4 0,-2-2 0,4-24 0,4-4 0,3-1 0,0 0 0,2 2 0,4 0 0</inkml:trace>
  <inkml:trace contextRef="#ctx0" brushRef="#br0" timeOffset="210016">12286 12180 24575,'7'10'0,"3"7"0,1 1 0,9 26 0,2-2 0,-9-14 0,1 1 0,5 16 0,-4-17 0,-4 4 0,-5-19 0,3 8 0,-6-15 0,0 0 0,1 1 0,-4-3 0,-7-7 0,-1 0 0,-4-4 0,7 5 0,3 2 0</inkml:trace>
  <inkml:trace contextRef="#ctx0" brushRef="#br0" timeOffset="210641">12155 12465 24575,'9'6'0,"3"-1"0,9 1 0,-6-4 0,3 0 0,-10-2 0,0-3 0,5 0 0,2-7 0,-2 4 0,-1-2 0,-3 6 0,-1-2 0,-1 2 0,-3-4 0,5-1 0,-7 0 0,8 1 0,-10 4 0,2 0 0</inkml:trace>
  <inkml:trace contextRef="#ctx0" brushRef="#br0" timeOffset="211678">12603 12051 24575,'-2'28'0,"0"0"0,-4 14 0,4 0 0,-1 0 0,-5 10 0,9-1 0,2-15 0,8-7 0,3-17 0,-2-6 0,-1-8 0,7-5 0,-7 1 0,7-1 0,-10 3 0,6 4 0,-2 2 0,1 1 0,10 22 0,-5-2 0,-3 10 0,-2 5 0,-4-2 0,-4 1 0,0 3 0,-2 2 0,-4 11 0,-2-2 0,0-21 0,0-1 0,0 3 0,0-3 0,-2-6 0,3-18 0,1-2 0,-2-2 0,0 1 0,-3-2 0,-1-2 0,-1-2 0,-32-22 0,12 4 0,3 4 0,1 0 0,2 0 0,4 2 0,5 6 0,-3-3 0,3 4 0,4-1 0,2 2 0,4 1 0,-3-4 0,3-1 0,-1-1 0,2-11 0,-1 12 0,1-2 0</inkml:trace>
  <inkml:trace contextRef="#ctx0" brushRef="#br0" timeOffset="212381">12578 12183 24575,'20'-3'0,"15"-3"0,-8 5 0,3 1 0,14-3 0,0 1 0,-15 2 0,-2 0 0,5 0 0,-6 0 0,-20 0 0,2 0 0,-1 0 0,-3 2 0,0-1 0,-4 0 0</inkml:trace>
  <inkml:trace contextRef="#ctx0" brushRef="#br0" timeOffset="213722">9011 12553 24575,'36'-15'0,"0"1"0,0-1 0,14-5 0,-13 4 0,-25 8 0,-5 2 0,-1 2 0,10-2 0,-7 2 0,9 0 0,-6-2 0,-3 5 0,7-3 0,-6 2 0,0 2 0,-6 0 0,-2 0 0,-2 2 0</inkml:trace>
  <inkml:trace contextRef="#ctx0" brushRef="#br0" timeOffset="214348">9359 12235 24575,'11'8'0,"0"4"0,-1 1 0,0 0 0,2 8 0,11 8 0,2 11 0,1 1 0,5 0 0,-5-5 0,-8-4 0,-22-15 0,-3-1 0,-16 12 0,5-12 0,0 3 0,8-11 0,3-2 0,5-2 0,-2-1 0,2 0 0,-1-2 0,2 1 0</inkml:trace>
  <inkml:trace contextRef="#ctx0" brushRef="#br0" timeOffset="-206057.73">5562 16723 24575,'-2'6'0,"0"0"0,-4 2 0,-1-2 0,-19 9 0,-11 3 0,2-4 0,10-4 0,1-1 0,4-3 0,-8 3 0,11-2 0,4 3 0,1-2 0,3 1 0,1-1 0,-6 8 0,5-6 0,-2 6 0,6 10 0,2-4 0,1 15 0,2-6 0,0-8 0,0-4 0,0 3 0,0-8 0,5 34 0,2 5 0,-1-17 0,1 13 0,1-7 0,0-31 0,-2-5 0,1 0 0,1-1 0,0 3 0,-1-6 0,19 4 0,1-9 0,4-2 0,-3 1 0,2-1 0,16-5 0,-1-2 0,0-8 0,-6 3 0,-23 6 0,-8 5 0,1 1 0,-1-1 0,7-6 0,-7 0 0,1-3 0,-5 5 0,1-2 0,7-5 0,-1 0 0,-2 2 0,-5-1 0,-8 7 0,1-2 0,-5 3 0,2 2 0,-3-1 0,1-2 0,-1 1 0,-5-1 0,4 4 0,-8 2 0,12 3 0,-2 0 0</inkml:trace>
  <inkml:trace contextRef="#ctx0" brushRef="#br0" timeOffset="-205361.73">5542 17096 24575,'4'4'0,"2"0"0,18-2 0,4-4 0,23-3-1267,1 0 1267,-23 0 0,0 1 0,0 4 0,0-1 0,23-7 154,-23 7 1,-3 1-155,2-4 0,-2 4 0,-21 4 0,-3-1 0,2 5 958,1 13-958,0-6 0,3 12 0,-5-11 0,0 1 0,-3-1 0,0 6 0,0 2 0,0 12 0,-3 10 0,3-7 0,-3 2 0,5-21 0,2 3 0,3-8 0,-1 0 0,-3-9 0,-6-9 0,-3-3 0,-7-19 0,5 9 0,-1-5 0,7 14 0</inkml:trace>
  <inkml:trace contextRef="#ctx0" brushRef="#br0" timeOffset="-204689.73">6133 16734 24575,'6'45'0,"0"-1"0,-2-14 0,1 1 0,0 7 0,-1 5 0,1-1 0,1-4 0,-1-2 0,0 3 0,-2 6 0,-2 3 0,2-2-1093,0-6 1,1 0 0,-2-3 864,-2 16 1,0-8 1388,4-10-1161,-1-22 611,3-3-611,-2-2 0,0-3 0,-2-3 1960,-2-18-1960,0-16 0,-6-11 0,5-7 0,-3 25 0,4 5 0</inkml:trace>
  <inkml:trace contextRef="#ctx0" brushRef="#br0" timeOffset="-203712.73">6166 16730 24575,'6'6'0,"-1"1"0,13 24 0,-3 11 0,1 4 0,-2-11 0,0 2-1087,1 7 0,1 4 1,-2-5 1086,-3-9 0,0-3 0,2 8 0,1-1 381,-5-12 1,0-1-382,7 13 0,0 1 0,-4-15 0,1 0 0,4 11 0,0-4 0,-2-10 0,-4-7 0,-7-7 2497,-1-1-2497,1-2 0,-2 0 0,0 2 0,2-3 0,-4 3 0,2-4 0,-2-1 0,7-13 0,-2-7 0,3-11 0,-1-7 0,-6-1 0,1 1 0,3-11 0,-1-4 0,-2 4 0,-2 2 0,-1 2 0,0-3-203,2-3 1,1-4 0,-1 0 0,-1 7 202,-1 7 0,-1 3 0,-1 7 0,-1-7 0,4 10 0,0 19 0,0 3 0,0 1 0,-2 0 809,0-2-809,-2 3 0,-1-1 0,1 4 0,2 0 0,0 0 0</inkml:trace>
  <inkml:trace contextRef="#ctx0" brushRef="#br0" timeOffset="-203111.73">6798 16646 24575,'11'29'0,"0"0"0,0 0 0,-1 0 0,-2 0 0,-1 0-805,2 0 0,0 0 805,-3 0 0,-1 0 0,0 6 0,0 1 0,-1 7 0,0 1 0,-1-6 0,0 1 0,1 8 0,0-3 0,1 4 0,-1-20 0,0 0 522,0 3-522,7 3 266,-4-14-266,3-4 0,-3-8 0,1-1 822,-3-1-822,0-4 0,-6 0 0,-1-6 0,-9-2 0,-4-21 0,4 13 0,1-8 0,8 18 0</inkml:trace>
  <inkml:trace contextRef="#ctx0" brushRef="#br0" timeOffset="-201908.73">6931 16783 24575,'14'-2'0,"-4"1"0,15 10 0,-14-3 0,12 11 0,-4-6 0,11 7 0,12 4 0,-9-4 0,-8-4 0,-15-7 0,-8-3 0,4 2 0,4 8 0,-3-4 0,2 9 0,2 5 0,-5-5 0,3 15 0,-7-10 0,1 7 0,1-1 0,4 6 0,0 0 0,-2-5 0,0-8 0,-4-11 0,0 0 0,-11 12 0,5-8 0,-9 7 0,8-15 0,-1-1 0,1-3 0,1 0 0,-10 0 0,-2 4 0,-2 1 0,2 0 0,7-3 0,1 0 0,-5 0 0,4 3 0,-3-3 0,0-1 0,-7 3 0,-9-4 0,9 4 0,0-10 0,14 1 0,1-6 0,2 6 0,0-3 0</inkml:trace>
  <inkml:trace contextRef="#ctx0" brushRef="#br0" timeOffset="-201469.73">11003 16893 24575,'0'0'0</inkml:trace>
  <inkml:trace contextRef="#ctx0" brushRef="#br0" timeOffset="-185085.73">20393 11039 24575,'4'25'0,"-3"-2"0,2 26 0,-3-15 0,3 15 0,0-23 0,1 4 0,3-6 0,-7-10 0,6 2 0,-2-14 0,10-6 0,-3 1 0,16-3 0,-14 8 0,15 6 0,-16 0 0,4 6 0,-7-6 0,-1 5 0,3 0 0,-3 4 0,-1 6 0,-1 8 0,-5 2 0,-1-1 0,-2-13 0,-2-6 0,-3-6 0,-1 5 0,-5-5 0,-2 3 0,-6-7 0,-7 4 0,9-6 0,-3 2 0,9-1 0,4-1 0,-2 1 0,5-2 0,-4-2 0,3-3 0,-13-9 0,-16-15 0,10 7 0,-9-3 0,25 17 0,4 4 0,2 0 0,-1 0 0,3-1 0,0 3 0,2 0 0</inkml:trace>
  <inkml:trace contextRef="#ctx0" brushRef="#br0" timeOffset="-184459.73">20459 11055 24575,'10'0'0,"1"-2"0,-3 1 0,1 0 0,-3 1 0,2 0 0,4 0 0,-4 1 0,4 0 0,-6 1 0,1 0 0,7 0 0,13 3 0,4-3 0,-2-1 0,-9-2 0,-12-1 0,-5 2 0,1 0 0</inkml:trace>
  <inkml:trace contextRef="#ctx0" brushRef="#br0" timeOffset="-183558.73">20729 11067 24575,'8'30'0,"1"1"0,6 13 0,-4-16 0,-1 0 0,2 10 0,5 6 0,-6-12 0,0 0 0,1 5 0,9 9 0,-14-27 0,4-9 0,-4 4 0,1-10 0,9-35 0,-3-3 0,0 3 0,0-3 0,-1 0 0,-1 2 0,5-9 0,3-1 0,-9 26 0,0-1 0,-3 5 0,3-4 0,-1-1 0,4-23 0,0-4 0,0 6 0,-2-4 0,-2 4 0,-9 24 0,-3 9 0,2 1 0,-2 4 0</inkml:trace>
  <inkml:trace contextRef="#ctx0" brushRef="#br0" timeOffset="-177328.73">13544 11015 24575,'-17'16'0,"-13"16"0,12-13 0,-8 12 0,8-6 0,6-7 0,0 4 0,-2 7 0,2-10 0,-5 22 0,2-3 0,5-4 0,2 4 0,3 8 0,4 3-907,0-6 1,4-1 906,3 5 0,3-4 0,0-13 0,1-2-230,0 2 1,0-1 229,7 16 0,-2-9 0,-3-17 0,-3-7 0,0-3 1768,-3-3-1768,-1 2 0,-3-5 0,-2 1 0</inkml:trace>
  <inkml:trace contextRef="#ctx0" brushRef="#br0" timeOffset="-176290.73">14542 11162 24575,'24'12'0,"0"1"0,3 3 0,2 1 0,2-1 0,3 0 0,-3-1 0,-1 2 0,-2 0 0,0-3 0,-4-2 0,-12-3 0,0 2 0,1-1 0,0 0 0,-1 0 0,2 9 0,2 3 0,0-1 0,1 8 0,-8-8 0,1 9 0,-1 12 0,-1-9 0,-3 10 0,-1 2 0,-4-16 0,-1-1 0,2 8 0,-1-2 0,-7-1 0,1-22 0,-1-2 0,0-3 0,1-2 0,2-4 0,0 0 0,-1 0 0,1 0 0,-2 0 0,1 2 0,-3-2 0,1 2 0,-1 0 0,-8 0 0,5 1 0,-5 0 0,6 2 0,1-1 0,0 2 0,3-3 0,2-1 0,-1-2 0,1-2 0,0 1 0,1-1 0,1 2 0</inkml:trace>
  <inkml:trace contextRef="#ctx0" brushRef="#br0" timeOffset="-167113.73">16007 14116 24575,'7'-2'0,"5"-4"0,10-10 0,-2 2 0,6-2 0,-16 10 0,-2 4 0,-2 2 0,3 2 0,11 11 0,-9-4 0,5 13 0,-23 30 0,-3-14-214,2-6 1,-1 1 213,-7 3 0,2-12 0,0 4 0,3-13 0,-1 6 0,-1-8 0,5 0 427,-2-2-427,3-5 0,3-2 0,-3-2 0,5 2 0,2-5 0,12-2 0,-4-4 0,24-8 0,-19 7 0,12-1 0,-16 7 0,-1 2 0,-1 0 0,-1 0 0,0 0 0,-1 0 0,3 0 0,-4 0 0,4 0 0,-3 0 0,1 0 0,27 19 0,-16-9 0,18 12 0,-26-15 0,-8-6 0,-2-2 0</inkml:trace>
  <inkml:trace contextRef="#ctx0" brushRef="#br0" timeOffset="-165655.73">7111 10926 24575,'24'9'0,"-5"-2"0,-9-5 0,-4 0 0,0-2 0,4 4 0,0-2 0,2 4 0,-5-1 0,1 3 0,-4-2 0,5 10 0,-4-6 0,1 6 0,-5 3 0,-7 2 0,-10 24 0,-5 6 0,6-24 0,-3 0-956,-6 16 0,-5 6 0,2-6 956,1-13 0,1-3 0,-6 6 0,2-3 0,-2-2 0,13-17 0,14-4 0,-2-3 0,5 0 0,7-11 2868,3 3-2868,6-8 0,-2 5 0,-3 3 0,-1 2 0,3 2 0,1 0 0,4 5 0,-1-2 0,-4 4 0,4-1 0,-3 1 0,21 5 0,-1-1 0,1 0 0,12 4 0,-14-6 0,-6-2 0,-18-5 0,-4-2 0</inkml:trace>
  <inkml:trace contextRef="#ctx0" brushRef="#br0" timeOffset="-164711.73">7436 11021 24575,'37'-3'0,"0"1"0,-2-1 0,-5 2 0,-6 1 0,-5 0 0,-7 2 0,-5 0 0,-1 0 0,-2 4 0,2 1 0,1 24 0,-1 9 0,-3-10 0,0 1 0,2 20 0,-3 1 0,-5-21 0,-2-3 0,-7 15 0,1-19 0,-3 5 0,5-11 0,-3 4 0,2-9 0,0-1 0,-2 0 0,2-3 0,-2 2 0,0-1 0,4-5 0,2 1 0,6-3 0,6-2 0,1 1 0,1 0 0,1-2 0,9 2 0,-4-2 0,21 0 0,-9 0 0,25-2 0,-27 1 0,7-1 0,-27 0 0,-6-1 0,-4-5 0,0 1 0,1 0 0,5 4 0</inkml:trace>
  <inkml:trace contextRef="#ctx0" brushRef="#br0" timeOffset="-163761.73">8158 11205 24575,'-8'0'0,"-1"0"0,-3 5 0,-5 5 0,0 4 0,-9 11 0,12-10 0,-5 8 0,14-13 0,-1 2 0,6-3 0,4-1 0,0-1 0,5 1 0,11 0 0,-9-1 0,13 1 0,-15-4 0,3 1 0,-3-3 0,-1 0 0,1-2 0,-1 0 0,-1 0 0,4-6 0,1-7 0,3-3 0,-4-1 0,-3-9 0,-4 14 0,2-21 0,-3 23 0,0-7 0,-3 13 0,-2-1 0,0 1 0,-4-2 0,-1 1 0,-5-5 0,1 3 0,-2-2 0,4 3 0,-1 0 0,5 3 0,-3-2 0,4 4 0,-1-1 0,-7 0 0,4 2 0,-6-2 0,6 6 0,3-3 0,1 2 0</inkml:trace>
  <inkml:trace contextRef="#ctx0" brushRef="#br0" timeOffset="-162274.73">7240 14351 24575,'27'-5'0,"7"-2"0,-7-1 0,3 2 0,-18 3 0,1 3 0,-5 2 0,1 1 0,-1 1 0,-1 0 0,-1 0 0,4 4 0,-5-3 0,9 7 0,-11-5 0,3 3 0,-8-1 0,-1-1 0,-4 4 0,-1 1 0,-4 9 0,-3 9 0,-5 6 0,-3 2 0,-2 2 0,1-4 0,0-2 0,0 1 0,0-3 0,7-8 0,2-6 0,7-11 0,-1-1 0,1-3 0,3 0 0,-1-4 0,8 0 0,11-16 0,-3 7 0,9-9 0,-10 10 0,3 5 0,1-1 0,9 8 0,-7-2 0,7 6 0,-11-5 0,0 2 0,1-8 0,-5 0 0,-1-2 0,-2 1 0</inkml:trace>
  <inkml:trace contextRef="#ctx0" brushRef="#br0" timeOffset="-160901.73">7550 14387 24575,'4'2'0,"1"2"0,-1-4 0,2 2 0,0-2 0,3 0 0,-1 0 0,18-5 0,10-5 0,6 0 0,-5 1 0,-17 6 0,-8 3 0,-5 2 0,-1 0 0,0 4 0,-1 4 0,1 0 0,-1 2 0,-1-4 0,4 17 0,-4-12 0,1 12 0,-9-13 0,1-2 0,-23 29 0,7-7 0,-10 5 0,-2 3 0,11-13 0,1-2-330,-10 5 1,0-2 329,-2 7 0,6-16 0,9-4 0,4-6 0,4-2 0,1-1 0,3-2 659,9-1-659,1-5 0,5-3 0,-2-4 0,-1 1 0,1 1 0,-1-1 0,1 2 0,15-15 0,-8 9 0,13-13 0,-17 15 0,-1-3 0,-5 7 0,4 0 0,1 3 0,2 1 0,2 6 0,8 7 0,16 9 0,-12-4 0,3 0 0,-16-7 0,-4 1 0,-2-1 0,-4-4 0,-10-5 0,-5-3 0,2 2 0,-2-5 0,5 4 0,4-3 0,0 3 0,2 0 0</inkml:trace>
  <inkml:trace contextRef="#ctx0" brushRef="#br0" timeOffset="-159719.73">8243 14515 24575,'-16'8'0,"-2"2"0,5 1 0,0-3 0,1 0 0,3-2 0,1 0 0,-1 3 0,3-3 0,-1 0 0,1 2 0,3 0 0,0 4 0,3-3 0,1 5 0,0-5 0,3 0 0,0 0 0,12 4 0,-7-1 0,6 2 0,-9-8 0,-1-2 0,1-1 0,-2-1 0,2-2 0,1-2 0,1-1 0,1-1 0,-1 0 0,1-2 0,-1-1 0,4 0 0,-2-1 0,1 0 0,4-6 0,-4 2 0,6-6 0,-8 6 0,-1 2 0,-4 4 0,4-2 0,-5 2 0,5-2 0,-8 4 0,6-4 0,-5 3 0,2-3 0,-3 0 0,0 2 0,-3-2 0,0 2 0,-5 1 0,1-3 0,-2 2 0,1-1 0,1-1 0,1 5 0,2-3 0,-1 6 0,1-2 0,0 0 0,0 2 0,-1-2 0,1 2 0,0 0 0,-2 0 0,-1 0 0,-2 2 0,-14 15 0,-10 10 0,5-4 0,5-5 0,-17 15 0,1 1 0</inkml:trace>
  <inkml:trace contextRef="#ctx0" brushRef="#br0" timeOffset="-157358.73">16281 14097 24575,'6'-5'0,"8"-5"0,18-2 0,-11 1 0,9-1 0,-22 10 0,1 4 0,-1 2 0,0 3 0,1 1 0,4 8 0,-1-2 0,-2 6 0,-5-3 0,-5 11 0,-9 10 0,-2 1 0,1 4 0,-3-3 0,0-6 0,2-18 0,1-3 0,0-3 0,2-2 0,-7-1 0,7-1 0,-4-1 0,10-2 0,2-2 0,6-3 0,3 1 0,9-5 0,-6 6 0,4-2 0,-4 2 0,38-2 0,-28 4 0,28-1 0,-41 3 0,-1 0 0,-2 0 0,1-3 0,-3-7 0,3-2 0,-4 0 0,1 4 0</inkml:trace>
  <inkml:trace contextRef="#ctx0" brushRef="#br0" timeOffset="-156325.73">16739 14249 24575,'-6'0'0,"0"0"0,1 0 0,1 0 0,0 2 0,-1 0 0,-6 6 0,3-3 0,-5 3 0,7-2 0,0 1 0,1 1 0,-3 5 0,3 0 0,-3 4 0,5-4 0,3 5 0,5-8 0,7 8 0,1-5 0,2 2 0,0 1 0,-4-6 0,-1 0 0,-3-8 0,3 4 0,-5-6 0,3 4 0,-2-4 0,0 0 0,1 0 0,1-4 0,-3 2 0,6-14 0,-3 4 0,4-17 0,-5 14 0,-1-9 0,-2 15 0,-2-8 0,0 8 0,-2-3 0,-2 3 0,0-3 0,-2 2 0,-1 2 0,1 4 0,0 4 0,-1 0 0,1 0 0,0-2 0,0 1 0,-1 0 0,1 1 0,0 0 0,0 0 0,-1 0 0,-1 0 0,-1 0 0,1 0 0,2 0 0,2 0 0</inkml:trace>
  <inkml:trace contextRef="#ctx0" brushRef="#br0" timeOffset="-155516.73">18064 14068 24575,'-33'8'0,"11"-2"0,5-2 0,7-1 0,7 0 0,-3 23 0,6-4 0,2 3 0,1 3 0,2 12 0,8 10 0,-7-18 0,5-3 0,-2-2 0,-1-3 0,0 6 0,-6-15 0,-4-5 0,0-8 0,-8 1 0,-1 3 0,-6 4 0,8-4 0,2-1 0</inkml:trace>
  <inkml:trace contextRef="#ctx0" brushRef="#br0" timeOffset="-155095.73">17861 14338 24575,'31'0'0,"13"-3"0,2-2 0,-2-1 0,-1 2 0,-4-1 0,-20 2 0,-9 3 0,-4 0 0,0-2 0,1 2 0,1-2 0,1 2 0,-1-2 0,1-1 0,-1 1 0,8-4 0,-5 3 0,5-1 0,-4-3 0,-1 3 0,-2-2 0,-3 4 0</inkml:trace>
  <inkml:trace contextRef="#ctx0" brushRef="#br0" timeOffset="-154121.73">18478 14094 24575,'21'-8'0,"-1"4"0,9-2 0,-10 6 0,-6 2 0,-6 2 0,3 3 0,-5 1 0,2 4 0,-5 1 0,0 3 0,-2 19 0,-8 4 0,-1 2 0,-2 2 0,1-10 0,-1-1-381,-2 4 0,0-1 381,-6 14 0,6-24 0,-7 11 0,11-23 0,-4 2 0,9-13 0,1 0 0,3-2 762,16-6-762,3 0 0,19-11 0,0 8 0,-13 0 0,1 0-448,-1 4 0,1 0 448,6-5 0,1 1 0,-3 5 0,-1 1 0,1-4 0,-1 1 0,7 3 0,-13-1 0,-21-4 0,-1 3 0,-5-2 0,4 4 0</inkml:trace>
  <inkml:trace contextRef="#ctx0" brushRef="#br0" timeOffset="-153123.73">18993 14128 24575,'-9'-15'0,"1"6"0,5-1 0,11 6 0,2 3 0,5 0 0,-3 4 0,-4 0 0,1-1 0,-3 2 0,2-4 0,1 8 0,2 12 0,-9 11 0,-7 7 0,-10-1 0,2-9 0,-1 1 0,-4-2 0,1 1 0,4-1 0,0 0 0,-5-3 0,2-4 0,9-8 0,5-1 0,7-9 0,12-6 0,-3 3 0,24-4 0,2 5 0,-12 0 0,2 0 0,6 2 0,-1 0 0,14-1 0,-20 2 0,-4 0 0,-7 0 0,-9 0 0,-13-5 0,-7-7 0,-8-12 0,9 6 0,-2-1 0,12 12 0</inkml:trace>
  <inkml:trace contextRef="#ctx0" brushRef="#br0" timeOffset="-152282.73">19441 14213 24575,'-7'1'0,"-1"4"0,1-1 0,-1 4 0,-8 4 0,1 5 0,-3 1 0,4-1 0,-1 9 0,7-7 0,-2 6 0,9-10 0,6-4 0,2-2 0,6-3 0,-2-2 0,-1-6 0,6-4 0,-2-5 0,6-8 0,-9 5 0,-4-5 0,0-14 0,-6-9 0,4 3 0,-5 6 0,-2 25 0,-2-5 0,1 6 0,-5-5 0,5 9 0,-7-3 0,5 6 0,-5-4 0,4 4 0,-3-2 0,0 2 0,1-2 0,-8-1 0,10 1 0,-5 0 0</inkml:trace>
  <inkml:trace contextRef="#ctx0" brushRef="#br0" timeOffset="-151159.73">17084 10869 24575,'18'0'0,"15"-4"0,6 3 0,-6 2 0,-2 1 0,1 1 0,3 7 0,-25-6 0,-5 0 0,3-1 0,-5 2 0,-5 11 0,-4-2 0,-3 7 0,-8-2 0,7-9 0,-7 6 0,5-3 0,3-4 0,-4 7 0,7-3 0,1-1 0,5-3 0,4-4 0,3-1 0,30-3 0,9-4 0,3 0 0,-8 0 0,6 0 0,-4-1-283,-10 2 0,-3-1 283,-1 1 0,-3 0 0,3 2 0,-21 2 0,-5-2 0,0 2 0</inkml:trace>
  <inkml:trace contextRef="#ctx0" brushRef="#br0" timeOffset="-150442.73">17754 10784 24575,'12'7'0,"24"11"0,0-3 0,3 3 0,-13-6 0,-20-6 0,2 0 0,-3 1 0,1 4 0,-3 0 0,-1 5 0,-2 0 0,-4 1 0,-13 31 0,1-24 0,-1 0 0,2 6 0,0-2 0,-15 10 0,17-22 0,5-8 0,-1-1 0,2-1 0,1-2 0,19-8 0,23 0 0,-5-3 0,12 1 0,-15 7 0,-1 1 0,-1-3 0,9 4 0,-2 2 0,-14-4 0,10 5 0,-16-4 0,-3 1 0,-6-1 0,-2-2 0</inkml:trace>
  <inkml:trace contextRef="#ctx0" brushRef="#br0" timeOffset="-149759.73">18214 10960 24575,'-14'15'0,"1"-1"0,6 8 0,3-10 0,2 19 0,4-16 0,9 10 0,2 1 0,-1-6 0,6 5 0,-1-1 0,-6-14 0,7 4 0,-9-10 0,17-10 0,8-4 0,-8 1 0,0-1 0,20-7 0,-7-4 0,-18 5 0,-8-11 0,-11-3 0,-15-14 0,-6-3 0,7 20 0,0 1 0,-9-16 0,2 5 0,4 18 0,5 13 0,-1 8 0,-29 21 0,-4 7 0,17-13 0,-12 10 0,1 0 0</inkml:trace>
  <inkml:trace contextRef="#ctx0" brushRef="#br0" timeOffset="-147090.73">17509 10512 24575,'0'10'0,"28"26"0,-1-12 0,8 4 0,3 1 0,-3-1 0,-1 0 0,-3-1 0,5 3-547,-1-5 1,4 3 0,4 2 0,0-1 0,-2-1 0,-5-3-547,8 5 1,-5-4 0,3 2 436,-8-6 1,2 1-1,1 0 1,2 1 0,-1-1 489,3 1 0,1 0 0,0 0 0,-1 0 1,-1-2 165,0 2 0,-2-1 0,0 0 0,2 0-74,6 3 1,2 0 0,-2 0-1,-5-1 74,-7-4 0,-5-1 0,-2-1 1004,0 0 1,-3 0-1005,13 15 0,-31-23 0,0-1 819,-10-8 0,1-2 0,-1 0 0</inkml:trace>
  <inkml:trace contextRef="#ctx0" brushRef="#br0" timeOffset="-146156.73">18457 14174 24575,'22'17'0,"1"6"0,5 5 0,0-2 0,2 3 0,0 0-457,-2-1 1,1 1 0,2 2 456,-1-2 0,3 3 0,2 1 0,-1-2 0,-3-3-1093,1 1 1,-2-4 0,2 3 768,4 2 1,3 4 0,0-1 0,-4-4 323,-3-5 0,-3-2 0,2 1-341,4 4 0,4 3 1,-2-1-1,-4-4 341,1 0 0,-2-1 0,4 5 0,2 1 0,-21-16 0,-19-16 116,-8-4 0,4 3 0,-2-3 0</inkml:trace>
  <inkml:trace contextRef="#ctx0" brushRef="#br0" timeOffset="-140346.73">19307 12244 24575,'39'3'0,"0"1"0,1-1 0,2 0 0,3 1 0,-4 1 0,6 2 0,-1 1 0,-5-2-1639,3 0 1,-3 1 879,11 2 1,-7 0 758,-14-4 1458,-21-3-1458,-4-2 0,-3 0 0,-1 0 0</inkml:trace>
  <inkml:trace contextRef="#ctx0" brushRef="#br0" timeOffset="-139624.73">19367 12615 24575,'9'0'0,"8"0"0,-5 0 0,8 0 0,-4 2 0,-3-1 0,-1 3 0,0-1 0,7 6 0,17 4 0,10 4 0,-7-1 0,-4 1 0,-20-3 0,-6 3 0,-9 10 0,-7-8 0,-8 9 0,-3-8 0,4-6 0,-2 2 0,4-6 0,2-2 0,-2 2 0,6-2 0,1-1 0,11 3 0,0-5 0,15 4 0,20 1 0,-7-1 0,5 0 0,-5-1 0,3 0 0,-3-1 0,2 3 0,-2-2 0,1 0 0,-7-3 0,-19-3 0,-5 0 0,0-5 0,-4 3 0,0-3 0</inkml:trace>
  <inkml:trace contextRef="#ctx0" brushRef="#br0" timeOffset="-139144.73">19438 11185 24575,'11'45'0,"1"0"0,-4-10 0,1 2 0,1 1 0,1 4 0,0 1 0,0 0-1093,-2-3 1,0 1 0,-1-4 628,0 4 0,0-3 464,-3-2 0,0 0 648,0-4 0,0 2-648,-2 10 0,-1 2 0,3-4 0,-1 0 0,-5 5 0,-4 2 0,-3-8 0,-1 0 0,0-4 0,-5 12 0,-1-17 0,1 1 0</inkml:trace>
  <inkml:trace contextRef="#ctx0" brushRef="#br0" timeOffset="-134547.73">17329 15316 24575,'-36'17'0,"0"0"0,0-1 0,3 0 0,-1 0 0,4-2 0,0-1 0,2-1-997,-1 1 0,0 1 997,0-1 0,0-1 321,-5 5 0,2 1-321,-8 5 329,6-1-329,30-14 0,12-6 0,41 0 0,-22-6 0,3-2-580,15 1 1,3-2 579,-2-3 0,1-2-998,-10 4 1,1 0 0,0 1 997,1 1 0,0 0 0,1 1 0,6-1 0,2 0 0,-1 0 0,-1 0 0,0 1 0,-1-1 0,-3 2 0,-1 0 0,0-1 0,-1-2 0,-1-1 0,-4 2 0,-5 2 0,-3 1 0,10-8 0,-35 10 0,-4-1 0</inkml:trace>
  <inkml:trace contextRef="#ctx0" brushRef="#br0" timeOffset="-134133.73">17459 15202 24575,'4'39'0,"-3"-5"0,-1 4 0,-2 3 0,-1 2-1302,3-1 0,-2 0 1302,-4-2 0,-1-4 0,6 2 829,-2-2-829,8-6 428,-2-11-428,5-4 0,-5-13 0,-1 0 0</inkml:trace>
  <inkml:trace contextRef="#ctx0" brushRef="#br0" timeOffset="-133507.73">17922 15327 24575,'0'9'0,"0"-1"0,-3 10 0,-3-4 0,-3 9 0,-16 11 0,14-17 0,-8 11 0,17-21 0,4-5 0,44 0 0,-6-6 0,4-2 0,-7 4 0,3 1 0,-1 0 0,10-4 0,-4 0 0,-12 2 0,-7 1 0,-10 0 0,-8-1 0,-1 2 0,-1 1 0,-5-4 0,-3-4 0,-7-11 0,3 1 0,-2 3 0,6 7 0</inkml:trace>
  <inkml:trace contextRef="#ctx0" brushRef="#br0" timeOffset="-133009.73">18143 15234 24575,'-7'34'0,"3"18"0,3-3 0,3 3 0,0-14 0,1 0 0,0 11 0,3-3 0,3-18 0,0-3 0,3 11 0,6-4 0,-11-24 0,-1 1 0,-2-3 0,-2 4 0,0-5 0,0 3 0,-2-5 0,2-1 0</inkml:trace>
  <inkml:trace contextRef="#ctx0" brushRef="#br0" timeOffset="-132220.73">18375 15491 24575,'9'16'0,"-2"-3"0,1 7 0,-2-5 0,1 2 0,5 8 0,-2-7 0,7 8 0,0-8 0,-4-2 0,-1-3 0,5-16 0,-11-4 0,9-8 0,-13-29 0,-6 17 0,0-17 0,-5 27 0,2 5 0,-1 4 0,-7-7 0,5 5 0,-7-9 0,6 10 0,4-2 0,-1 7 0,0 0 0,1 4 0,-11-2 0,10 2 0,-10 0 0,14 0 0,-3 0 0</inkml:trace>
  <inkml:trace contextRef="#ctx0" brushRef="#br0" timeOffset="-130958.73">16727 15287 24575,'21'10'0,"12"2"0,-3-3 0,4 1 0,-1 0 0,8 0 0,0-2 0,10 0 0,5 0 0,-1-1 0,-7 0-1093,4-1 1,-4-2 0,5 1 545,-9 0 1,4 0 0,3-1 0,-1 1 0,-2-1 0,-5-2-547,7-1 1,-5-1 0,3-1 701,-5 1 1,3 0-1,2 0 1,-2 0-1,-3 0 391,5 0 0,-4 0 0,3 0 188,-1 0 1,3 0-1,-2 0 1,-7 0-189,-5 0 0,-6 0 0,9 0 0,-13 0 3276,-13 0-2833,0 0 2833,8-10-1757,-5 5 997,-1-8-2516,-37 2 0,15 7 0,-18-4 0</inkml:trace>
  <inkml:trace contextRef="#ctx0" brushRef="#br0" timeOffset="-130009.73">17175 14899 24575,'11'-9'0,"1"1"0,-2 2 0,-1 1 0,15-3 0,-13 5 0,12-2 0,-16 7 0,5 1 0,-6 3 0,3 0 0,3 10 0,-7-5 0,5 5 0,-10-4 0,0 0 0,-3 1 0,-4 2 0,-1-2 0,-6 16 0,0-4 0,-4 9 0,9-16 0,0-5 0,25-10 0,13-10 0,19-4 0,-20 4 0,2-1 0,7-4 0,-2 1 0,5 2 0,5-5 0,-42 10 0,-4-4 0,-2 5 0,0-5 0</inkml:trace>
  <inkml:trace contextRef="#ctx0" brushRef="#br0" timeOffset="-129178.73">17680 14820 24575,'7'5'0,"-1"1"0,-2 0 0,-2 8 0,-2 0 0,-2 1 0,-8 1 0,2-7 0,-4 4 0,4-5 0,-3 3 0,4-3 0,3 1 0,4-3 0,6-2 0,4 1 0,9-3 0,29-4 0,3-1 0,-12 0 0,12-3 0,-10 4 0,-37 9 0,-2 3 0,-4 1 0,-1 0 0,-1-4 0,0-1 0,0 3 0,-1-3 0,1 6 0,0-2 0,1 0 0,0-6 0,0-4 0,-1 0 0,2-2 0,0 2 0</inkml:trace>
  <inkml:trace contextRef="#ctx0" brushRef="#br0" timeOffset="-128581.73">18123 14856 24575,'-8'12'0,"2"1"0,-4 29 0,9-2 0,-1 1 0,6-15 0,-2-23 0,2-2 0,4-7 0,0 0 0,11-14 0,-8 10 0,5-6 0,-7 4 0,1-1 0,-1-3 0,-4 3 0,-5 1 0,-2 5 0,-4-1 0,-20 0 0,16 2 0,-14 1 0</inkml:trace>
  <inkml:trace contextRef="#ctx0" brushRef="#br0" timeOffset="-121123.73">2788 9083 24575,'15'4'0,"3"-2"0,9 0 0,13-13 0,2-4 0,-15 8 0,0-1-1032,21-10 0,2 0 1032,-17 7 0,-2 2 0,1-1 0,2 0 0,5 0 0,3-1 0,1 1 0,-7 1 0,0 1 0,2 0 0,8-2 0,4 0 0,2-2 0,-10 2 0,2-2 0,2 1 0,-2 0 0,-3 1 0,4 1 0,-3 2 0,3-2-748,5-3 1,3-3 0,0 1 0,-6 3 747,2 4 0,-4 2 0,1-1 0,0 1-227,4 0 0,0 5 227,-4 7 0,-1 1 0,-1-2 0,-1 1 0,-9 6 0,-3 0 0,13 0 0,-17-2 0,-9-5 1242,-17-2-1242,-32 5 0,-18-1 0,7-5 0,-5-1-184,10 3 0,-4 1 1,-2-1-1,2-1 184,-11-2 0,0-2 0,0-1 0,11 2 0,0-1 0,0-1 0,-1 1 0,-2 0 0,0-1 0,-1 1 0,-1 0 0,0 0 0,-1 1 0,-1 0 0,0 1 0,0-1 0,0 0 0,-1 1 0,1-1 0,0 1 0,4 0 0,-1 1 0,2 0 0,2 0 0,2 0 156,-11-1 1,2 0-1,27-1-156,39-2 0,24-1 0,4 0 0,-4 1 0,5 1 0,3 0 0,0 0-656,-4 0 1,2 0-1,1 0 1,1 0 0,0 0 320,-5 1 1,0 0 0,1 0 0,0 0-1,-1 1 1,-1-1-322,2 1 1,-1 1-1,-1 0 1,1 0 0,0-1 633,4 0 1,1-1 0,1 0-1,-3 0 1,-4 1 0,6 0-1,-5 0 1,-1-1 0,-1-1 0,-1 0-1,0 0 1</inkml:trace>
  <inkml:trace contextRef="#ctx0" brushRef="#br0" timeOffset="-118403.73">13521 13757 24575,'15'-2'0,"3"-4"0,-5 3 0,3-4 0,19 0 0,5 3 0,-12 2 0,2 0 0,0 2 0,-1 0 0,7 0 0,3 8 0,-27 1 0,1 4 0,-7 3 0,-15 15 0,-8-1 0,-8 6 0,-1 0 0,-2 1 0,-1 0 0,-3 0-820,5-5 1,-2 2 0,-1-2 0,1-2 718,-5 2 1,1-2 0,1-4 100,-3-1 0,1-3 0,-4 2 0,2-2 0,12-7 0,3 0 0,-24 11 0,65-24 0,12-5 0,5-2 0,3 1 0,2 1-743,3 0 0,4-1 1,-5 2 742,-2 1 0,-3 2 0,2 0 0,-5 0 3106,-4 0-3106,-20 1 0,-4-2 0,1 2 0,-1-1 0,2 0 2700,-2-1-2700,1 0 0,-2 0 0,9 0 0,-6 0 0,6 2 0,-7-1 0,-1 1 0,-1 0 0,5 0 0,-5 2 0,9 1 0,-7-1 0,1 1 0,-6-3 0,-2 0 0</inkml:trace>
  <inkml:trace contextRef="#ctx0" brushRef="#br0" timeOffset="-117959.73">14006 14282 24575,'0'10'0,"0"1"0,0-5 0,4 2 0,-1-3 0,3-1 0,-2-4 0,-2-2 0,2-16 0,-3-2 0,1 1 0,-2 5 0</inkml:trace>
  <inkml:trace contextRef="#ctx0" brushRef="#br0" timeOffset="-117063.73">14173 13755 24575,'5'6'0,"11"30"0,-7-13 0,7 19 0,-2 0 0,-7-21 0,5 15 0,-6-20 0,3-3 0,-2-1 0,1-6 0,3-1 0,9-14 0,2 0 0,10-10 0,-3 8 0,-8 3 0,-6 6 0,-7 2 0,-3 4 0,3-1 0,-1 5 0,1-2 0,2 6 0,0 1 0,1 8 0,-1-8 0,-3 3 0,-3-8 0,-2 5 0,-4-4 0,-7 20 0,-2 4 0,1-9 0,-2 9 0,1-3 0,6-17 0,0-1 0,1-4 0,2-1 0,-2-1 0,-6 4 0,-2 1 0,-11 8 0,11-8 0,-4-1 0,10-8 0,-3-6 0,-3-4 0,-1-3 0,-23-19 0,23 20 0,-13-11 0</inkml:trace>
  <inkml:trace contextRef="#ctx0" brushRef="#br0" timeOffset="-116541.73">14117 13773 24575,'10'-3'0,"4"0"0,-4 2 0,6-1 0,-9 2 0,3 2 0,-4-2 0,1 4 0,24-3 0,6 1 0,-11-2 0,1 0 0,10 0 0,-4 0 0,-16-2 0,0 1 0,-5-3 0,-3 4 0,-1-2 0,-1 2 0,-3 0 0,-2 0 0</inkml:trace>
  <inkml:trace contextRef="#ctx0" brushRef="#br0" timeOffset="-115759.73">14578 13755 24575,'21'38'0,"-10"-21"0,4 13 0,-1 4 0,2 5-695,-7-12 0,0-1 695,0 0 0,1-1 0,6 13 453,-2-8-453,-2-11 230,-2-7-230,-4-4 0,0-1 0,-2-1 707,1-2-707,-1 0 0,0-2 0,0 0 0,0-4 0,3-2 0,-1-3 0,1-1 0,1 1 0,-2 1 0,3 0 0,-3-1 0,2-1 0,-1-1 0,4-7 0,-2 2 0,0-6 0,-3 6 0,-4-2 0,-2-1 0,0 7 0,-2-2 0</inkml:trace>
  <inkml:trace contextRef="#ctx0" brushRef="#br0" timeOffset="-114092.73">14962 13721 24575,'2'10'0,"-2"1"0,0 5 0,-2-2 0,-3 3 0,1-5 0,0-3 0,-2 1 0,1-1 0,-1 1 0,0-1 0,1-3 0,-5 4 0,3-1 0,-2 2 0,3-1 0,2-1 0,-1 1 0,1-3 0,-2 3 0,1-5 0,-1-1 0,2-1 0,1 0 0,0-1 0,2 2 0,-1-2 0,0 2 0,0 2 0,-4 7 0,-3-2 0,2 2 0,3-5 0,4-4 0,3 12 0,-2-7 0,-1 7 0,0-12 0,0-2 0</inkml:trace>
  <inkml:trace contextRef="#ctx0" brushRef="#br0" timeOffset="-106346.73">6156 9904 24575,'-12'-2'0,"2"0"0,6 2 0,-4 4 0,-1 3 0,2 9 0,1 6 0,10 31 0,1-26 0,4 16 0,0-35 0,-1 1 0,1-1 0,7 8 0,-6-5 0,6 3 0,-6-8 0,1-10 0,0 1 0,0-11 0,-2 5 0,2-7 0,-3 7 0,0-7 0,-2 3 0,-6-19 0,-1 12 0,-3-8 0,-1 16 0,-1 3 0,0 0 0,-7-3 0,4 5 0,-4-5 0,5 9 0,1-1 0,1 4 0,2 0 0,-1 0 0,1 0 0,4 4 0,-2-3 0,4 2 0</inkml:trace>
  <inkml:trace contextRef="#ctx0" brushRef="#br0" timeOffset="-105897.73">6305 10049 24575,'4'18'0,"-3"-7"0,3 7 0,-6-6 0,-5 21 0,4 1 0,-6 2 0,9-11 0,-2-16 0,2-3 0,0 1 0,-2-3 0,-4-2 0,-1 0 0,-4 0 0,-1 4 0,3 1 0,-15 15 0,12-11 0,-6 7 0,8-8 0,7-7 0,-3 3 0</inkml:trace>
  <inkml:trace contextRef="#ctx0" brushRef="#br0" timeOffset="-105626.73">6192 10351 24575,'47'1'0,"0"1"0,-3-1 0,-10 0 0,-23-1 0,0 0 0,-8 0 0,1 0 0</inkml:trace>
  <inkml:trace contextRef="#ctx0" brushRef="#br0" timeOffset="-105227.73">6303 10390 24575,'-3'39'0,"4"-4"0,-1-19 0,7-3 0,3 9 0,7-6 0,11 16 0,-10-18 0,2 5 0,-12-12 0,1-3 0,-1 0 0,-1-4 0,1 0 0,2-8 0,5-4 0,-2-3 0,0-4 0,-8 9 0,-1 2 0,-4 4 0</inkml:trace>
  <inkml:trace contextRef="#ctx0" brushRef="#br0" timeOffset="-104012.73">6603 9846 24575,'16'0'0,"-2"0"0,-6 0 0,11 0 0,1 0 0,1 0 0,-9 0 0,-11 0 0,-5 3 0,-3 6 0,-8 7 0,4-2 0,-5 2 0,7-7 0,1-1 0,-1 1 0,2-1 0,-1 1 0,4 3 0,-1 12 0,7-9 0,2 12 0,11-4 0,-1 0 0,6 6 0,1-7 0,-8-8 0,2 1 0,-6-7 0,-1 1 0,1-1 0,-1 1 0,3 1 0,-3-3 0,1-1 0,1 4 0,-5-5 0,5 8 0,-5-1 0,-1-3 0,-1 6 0,-3-2 0,-2 0 0,-2-1 0,-3-4 0,-6 16 0,-1 8 0,-1 4 0,4-9 0,0 0 0,-3 10 0,0-3 0,2-9 0,9-13 0,-5-7 0,5-2 0,-5-7 0,2 2 0,-3-6 0,0 1 0,1 0 0,1-1 0,5 5 0,2 0 0,16 3 0,3 0 0,17 0 0,2 0 0,7 0 0,-4 0 0,4 0 0,0 0 0,-2-1 0,-1 1 0,0 1 0,4 0 0,0 0 0,-7 0 0,4-2 0,-19 4 0,-26-5 0</inkml:trace>
  <inkml:trace contextRef="#ctx0" brushRef="#br0" timeOffset="-103526.73">7346 10371 24575,'5'19'0,"2"7"0,-5 6 0,-3 3 0,1 16 0,0-18 0,-1-1 0,-3-1 0,4-13 0,0-8 0,0-11 0,0 2 0,0-5 0</inkml:trace>
  <inkml:trace contextRef="#ctx0" brushRef="#br0" timeOffset="-102360.73">7642 9554 24575,'7'12'0,"1"0"0,-6-3 0,7 18 0,1 4 0,-6 0-554,7 9 0,-1 2 554,-9-2 0,0 4-18,-2-8 18,-7-12 0,4-1 0,-3-11 0,0 6 0,0-5 824,-1 6-824,1-6 302,1 0-302,0 3 0,1-4 0,-1 3 0,3-7 0,0-6 0,0 0 0,-1-6 0,4-8 0,-2 5 0,4-4 0</inkml:trace>
  <inkml:trace contextRef="#ctx0" brushRef="#br0" timeOffset="-101924.73">7713 9932 24575,'15'0'0,"-1"0"0,-7 0 0,16 0 0,-13 4 0,14-2 0,-12 10 0,5 0 0,1 6 0,-2-4 0,-5-2 0,-5-5 0,-11-12 0,4 1 0,-8-10 0,6 9 0,1 1 0</inkml:trace>
  <inkml:trace contextRef="#ctx0" brushRef="#br0" timeOffset="-101642.73">7853 9926 24575,'7'-9'0,"-1"0"0,3 1 0,-1-1 0,1 1 0,3-8 0,-5 5 0,4-8 0,-9 9 0,2-9 0,-1 5 0,0-18 0,3-6 0,-5-14 0,2 12 0,-1 2 0,-2 1 0,0-8 0</inkml:trace>
  <inkml:trace contextRef="#ctx0" brushRef="#br0" timeOffset="-101328.73">7968 9393 24575,'16'33'0,"-5"-1"0,-1 7 0,-2 4 0,-2-5 0,-2 2 0,0-3 0,-1 2 0,0 0 0,-1-2 0,-1 0 0,0-2 0,-2 9 0,-1-2 0,1-1 0,-1-4 0,-1-6 0,1-8 0,2-17 0</inkml:trace>
  <inkml:trace contextRef="#ctx0" brushRef="#br0" timeOffset="-100730.73">8269 9425 24575,'12'38'0,"1"-1"0,-1 0 0,-4-10 0,-1 1 0,5 17 0,2 7 0,-4-7-1515,-2 7 1515,-7-23 0,-1-2 0,4 13 492,-4 9-492,-4-7 251,1-9-251,-6-3 0,5-19 0,-4-5 772,1 0-772,-2-1 0,1-1 0,-1 2 0,1-2 0,3 1 0,1-1 0</inkml:trace>
  <inkml:trace contextRef="#ctx0" brushRef="#br0" timeOffset="-100242.73">8033 10154 24575,'18'22'0,"-7"-9"0,16 19 0,-13-15 0,2-1 0,-4-4 0,-3-5 0,11 6 0,8-11 0,-4 7 0,1-14 0,-13 5 0,33-2 0,-2 2 0,-10-1 0,-1-2 0,2-2 0,-6-4 0,-15-1 0,0 0 0,-5 4 0,-5 2 0</inkml:trace>
  <inkml:trace contextRef="#ctx0" brushRef="#br0" timeOffset="-99389.73">8708 9549 24575,'-6'39'0,"-1"1"0,0-1 0,1 0 0,-3 11 0,0-1 0,-1-4 0,-2 0 0,0-4-706,2-8 1,-1-2 705,0 1 0,1-4 459,0-3-459,7-19 234,3-5-234,2-8 0,3-6 0,-1 0 718,1 1-718,3-4 0,-1 5 0,0-3 0,-2 10 0,-2 2 0,1 2 0,0 2 0,6 6 0,1 3 0,2 2 0,11 11 0,-11-11 0,5 7 0,-6-8 0,-10-8 0,3 1 0,-7-7 0</inkml:trace>
  <inkml:trace contextRef="#ctx0" brushRef="#br0" timeOffset="-99080.73">8731 9946 24575,'20'-1'0,"-6"0"0,-4-1 0,-3 0 0,-1 0 0,2-2 0,-1-3 0,1 1 0,-1-3 0,4-9 0,-3 4 0,4-15 0,0 5 0,2-19-856,3-2 856,-8 17 0,1-2 0,4-10 0,0 2 0,-2 1 0,5-9 0</inkml:trace>
  <inkml:trace contextRef="#ctx0" brushRef="#br0" timeOffset="-98780.73">9000 9456 24575,'10'29'0,"1"0"0,1 14 0,1 8 0,-1-4 0,0-5 0,-1 1-469,-2-7 1,0 5 0,0-1 0,0-2 468,1-1 0,0-2 0,0-1-880,2 10 1,-1-1 879,4 7 0,-1-2 0,-4-18 0,0-2 421,1 2 0,1-3-421,5 11 0,-2-7 0,-9-20 0,-6-9 0</inkml:trace>
  <inkml:trace contextRef="#ctx0" brushRef="#br0" timeOffset="-97572.73">21951 9121 24575,'-13'0'0,"7"2"0,34 0 0,24 1 0,-14 1 0,6 1 0,2 1 0,1-1-656,-6-1 1,2 0-1,0-1 1,1 1 0,1 0 108,-1 1 1,2-1 0,0 0 0,0 1 0,0-1 0,-3-1-274,11 1 1,-2-1 0,-1 0 0,0 0 299,1-1 1,0-1-1,-1 0 1,0 0 519,-5 1 0,-1-1 0,0 0 0,0 1 385,-4-1 1,1 1 0,-1-1 0,-2 1-386,7 0 0,-2 0 0,-4 1 0,-3 0 0,-4-1 0,15-2 0,-47 0 0,-25 2 0,-15 1 0,12-3 0,-3 1 688,-5 1 0,-4 2 0,1 0-688,-9 1 0,1 1 1638,4-2 0,2 1-1193,11 1 1,3-1 430,-10-3-876,58-11 0,16-1 0,5 6 0,4 3 0,-8-6 0,1 0 0,0 1-495,1 4 1,0 3 0,-4 0 494,-2-1 0,-4 0 0,10 2 2051,-23-2-2051,-40 2 0,-26 1 0,1-1 0,-3-1 0,-2 0-820,4 0 1,-6 2 0,-2 0 0,5 0 742,1 1 1,2 0 0,2 0 76,3-2 0,2 1 0,2 0-687,-10 5 1,5-2 686,-8-4 1217,26 4-1217,71-1 0,-4-3 0,8-1-820,-10 3 1,4 0 0,1 1 0,2-1 584,4-1 0,2 1 1,1-1-1,1 1 235,-8-1 0,0 1 0,1 0 0,1 0 0,1 1 0,-4-2 0,3 2 0,1-1 0,-2 0 0,-2 0 0,-4-1 1025,17-2 0,-4 0 1,-25 5-1026,-29 4 0,-37-10 0,-9 0 0,-1 0 0,0 0 0</inkml:trace>
  <inkml:trace contextRef="#ctx0" brushRef="#br0" timeOffset="-95837.73">5303 10272 24575,'-13'23'0,"-1"0"0,-2 0 0,-1-1 0,-1-2 0,-2 0 0,-2 1 0,-2 3 0,1 0 0,-3 3 0,1 1-1093,1 1 1,1 1 0,0 1-1,-1 1 1,0 1 0,2 0 634,3-1 1,2 1 0,2-3 1486,-1 4 1,2 0-1030,5-1 0,0 3 0,2-2 0,-2 0 0,1-1 278,-1 13 0,3-2-278,10 7 0,6-7 0,6-6 0,-3-11 3276,-1-9-2346,-4-10-765,-1 1-165,6 24 940,-2-9-940,3 21 0,-4-21 0,-4-5 0,-2-1 0,1-10 0,-3 2 0,0-9 0</inkml:trace>
  <inkml:trace contextRef="#ctx0" brushRef="#br0" timeOffset="-95069.73">5646 10368 24575,'8'8'0,"1"1"0,3 3 0,-3-3 0,14 14 0,-6-6 0,19 19 0,-5-9-729,-9-9 1,0-1 728,14 9 0,3 5-302,-3-4 302,-7 2 0,-1 0 0,-8 4 0,-1 0 0,-2 9 0,-2-10 0,3 10 0,-6-10 0,-1 5 0,-7 7 0,-8-16 0,-2 4 0,3 6 0,-1 5 0,0-3 0,-5 3 0,-1 0 0,5-3 0,1 1 0,0-5 1434,-3 4-1434,2-6 325,3-23-325,4 1 0,0-7 0,1 12 0,-1-8 0,-2 10 0,0-6 0,0-4 0,0-2 0</inkml:trace>
  <inkml:trace contextRef="#ctx0" brushRef="#br0" timeOffset="-92812.73">7490 13498 24575,'-52'0'0,"8"0"0,8 3 0,13-2 0,8 4 0,11-4 0,19 1 0,16-7 0,-2 2 0,2 0 0,1 0 0,3 1 0,2 0 0,4 1 0,-2-1-1387,5 0 0,0-1 1387,-1 0 0,2-1 0,-2 0 0,7-2 0,2-1 0,-11 2 0,5-2 0,2 0 0,1 0 0,-3 1 0,2 0 0,-2 1 0,0 0 0,2 0-656,-2 1 1,2-1-1,1 0 1,-2 0 0,-3 1 436,8 0 0,-4 0 1,-3 2 218,3 1 0,-3 2-555,-5 1 1,0 1 554,0-1 0,-2 1 0,-3 3 0,-3 0 0,13 2 1983,-19 1-1983,-28-4 3276,-15 4-2369,-19-1-907,11-4 0,-2 0-583,-17-1 0,-4-2 583,14 0 0,-1-1 0,-6-1 0,-2 1 0,-8-1 0,-4 0 0,-1-1 0,2 1 0,5 1-820,0-1 1,5 1 0,0 0 0,-5-1 511,3 1 1,-6-1 0,-1 0 0,1 1 0,3 0 0,6 2 307,-7 2 0,6 1 0,5 1-151,4-1 0,3 0 151,-4 2 0,9 0 0,21-2 0,32-3 0,21-5 0,-9 2 0,2-2 295,3 0 0,0 0-295,0 0 0,1 1 0,2 7 0,0 0 0,-2-2 0,0 2 0,3 5 0,-1 0 0,-5-4 0,-2 0 0,-4 3 0,-4 1 3276,12-2-1315,-24 2-1961,-53 7 0,-16-3-299,6-5 0,-6-1 299,3-3 0,-5-2 0,-1-2-820,10-2 1,-2-2 0,0 0 0,0 0 566,1 2 1,0 1 0,1 0-1,0-2 253,2 0 0,-1-1 0,2 0 0,5 1 700,-4 2 0,4 0-700,1 1 0,4 1 0,1 2 0,5 10 0,4 3 0,10-7 0,-13 18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4T14:15:31.3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21270 6388 24575,'-49'-13'0,"0"0"0,15 4 0,0 0 0,-9-5 0,-5-3 0,14 5 0,-3 0 0,-2-4 0,2-5 0,4-3 0,1-7 0,0-3 0,-1 0 0,0 0 0,0 4-656,-3 2 1,-2 4-1,1 1 1,0-3 0,1-6 650,3-4 0,0-6 1,-1-4-1,2-1 0,2 1 1,2 4-1,6 7-983,-1-2 1,4 6 0,2-3 987,-2-5 0,0-3 0,1-1 0,2 4 0,2 0 0,3 1 0,1 2-374,-2-10 1,0-2 373,2 7 0,-1-2 0,1 2 0,-1-7 0,-1-5 0,3 17 0,-3-6 0,-1-4 0,0 0 0,0 1 0,2 5-820,0-1 1,2 3 0,-1 1 0,-1-5 763,0 1 1,-2-5 0,0-1 0,0 0 0,0 3 0,3 6 55,-1-4 0,2 5 0,1 1-144,1 0 1,1 1 0,1-1 143,-1-14 0,1 0 0,1 4 0,3-3 0,4 3 0,3-4 0,0 3 0,0-3 0,1 1 0,1 2 0,1-3 0,2-3 0,-1 9 0,1-4 0,1 0 0,0 1 0,0 4 0,1-6 0,0 5 0,2-4-262,-2 4 0,2-5 1,1-1-1,-1 3 1,0 7 261,7-7 0,1 6 0,6 2 0,1 1 7,-1 2 0,3 2-7,-6 10 0,2 2 0,1 1 0,3 0 0,0 2 0,2 1 0,1-1 0,2 2 0,0 2 0,-1 2 0,0 2 0,1 1 0,-2 0 0,1 0 0,-1 2 0,13-4 0,-1 2 1457,-3-1 0,4 0-1457,-2-1 0,6-1 0,1 0 0,-2 0 0,-9 3 0,-2 1 0,1-1 0,2 0-324,2-1 0,3 0 1,0 0-1,0 0 1,-4 1 323,-1 1 0,-2 0 0,-2 2 0,-1-1 0,3 0 0,-3 0 0,6 1 0,-5 3 0,6 2 0,3 0 0,0 0 0,-2 1 0,-5-1 0,10-2 0,-6 0 0,5 2 0,-2 1 0,6 1 0,1 1 0,-3 1 0,-8 1 0,6 1 0,-6 2 1224,3 2 1,-1 1-1225,-5 4 0,-2 0 0,-2 0 0,-2 0 476,-2 1 0,-1 2-476,-3 0 0,1 2 0,10 6 0,0 0 0,-6-2 0,-1 0 0,8 5 0,0 4 0,-16-6 0,-1 2 0,-2 0 0,6 3 0,-1 4 0,-2 8 0,-1 7 0,-2-1 0,-6-8 0,-1-2 0,-1 1-613,2 4 1,1-1 0,-2 1 612,-1-3 0,-2-1 0,-1-1 0,3 2 0,-1 0 912,1 5 1,-1 2-913,-1 3 0,-2 1 0,-3 0 0,-2 0 0,0-16 0,-1 0 0,-2 2 0,-5 12 0,-3 4 0,0-4 0,0-12 0,0-3 0,-1 2 0,-1 12 0,-1 2 0,-2-4 0,-7-1 0,0-4 0,7-4 0,-1 0 110,-9 9 0,0-2-110,8-15 0,0-1 259,-8 16 0,-1 1-259,4-5 0,2 1 0,5-7 0,0 0 0,0 2 0,-1 5 0,0 2 0,1-4 0,1 5 0,0-2 1177,-3 3 0,-1 0-1177,-3 2 0,0-3 0,6-13 0,-1 0 613,-7 17 1,-1-1-614,1-1 0,6-21 0,0 0 1205,-6 19-1205,-7 1 0,4-3 0,-2 0 0,9-20 0,0 1 0,-11 18 0,-1-3 0,-6-16 0,-1 4 0,-14-8 0,8-1 0,15-6 0,0 0 0,-1 1 0,1 0 0,0 1 0,-2 2 0,-4 1 0,-3 1 0,0 0 0,-7 2 0,0-1-762,7-2 0,-1 0 0,2-2 762,-3 0 0,0-1-737,-6 1 0,0 0 737,10-2 0,0 1 0,-11 2 0,2-1 48,11-2 0,2 0-48,-1 0 0,-1 0 0,1-2 0,0 0 0,1 2 0,-2 0 0,-11 2 0,-2 0 0,12-4 0,-2 1 0,-3 1 0,-3 1 0,4-1 0,2-1 0,1-1 0,-10 4 0,0 0 0,16-4 0,0-1 0,-2 0 0,0 1 86,-18 8-86,2-1 0,7-1 2576,17-4-2576,-6 2 1753,18-7-1753,-8-1 1112,11-3-1112,-3 0 279,3 3-279,-3-3 0,3 0 0,-1-1 0,2-1 0,0 2 0,1-2 0,1 1 0</inkml:trace>
  <inkml:trace contextRef="#ctx0" brushRef="#br0" timeOffset="-214667.73">18450 17042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4T14:24:36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13279 9711 24575,'30'30'0,"-1"0"0,-4 1 0,0 3 0,-2-2 0,3 2 0,-2 0-848,-4-1 0,1 2 0,-4-5 848,4 9 0,-9-14 0,-1-1 0,4 8 811,1 4-811,1 1 0,-9-4 0,0-1 0,2 8 0,-5-5 0,-1-2 0,-1-13 419,2 6-419,0-10 0,-1-7 0,-1 3 1314,-2-3-1314,-1 3 0,0-2 0,0 2 0,-11 8 0,-4 2 0,-5 4 0,0 4 0,6 0 0,-2 1 0,0 6 0,3-13 0,-5 5 0,7-14 0,-3 4 0,5-11 0,0 1 0,1-1 0,1-1 0,1-1 0,2-4 0,1 2 0,-2-2 0,-2 3 0,-6 3 0,2-3 0,-1 3 0,3-4 0,0 0 0,1 2 0,-1-1 0,1 1 0,1-2 0,-1 2 0,1-3 0,-5 7 0,3-9 0,-4 6 0,5-4 0,-3 1 0,2 0 0,1-1 0,-1 0 0,3-2 0,-3 2 0,1-2 0,-1 3 0,1-2 0,-5 4 0,4-1 0,-7 1 0,6-2 0,-2-2 0,3 2 0,1-3 0,-8 2 0,3 0 0,-3-1 0,7 0 0,3-2 0,2 0 0,-1 0 0,1 0 0,2 2 0,0-2 0,2 2 0</inkml:trace>
  <inkml:trace contextRef="#ctx0" brushRef="#br0" timeOffset="2801">8640 11363 24575,'6'5'0,"1"1"0,4-1 0,40 8 0,-17-11 0,3 0 0,4 0 0,2 0-832,0-2 0,-2-1 832,-12-2 0,0 1 0,0 2 0,0 0 123,0-2 1,0 0-124,10 1 0,-11-1 0,-2 0 0,-4-1 0,27 3 0,-24-6 0,13 5 0,-8-2 0,19-2 0,-14 4 0,14-4 0,-26 5 0,-4 0 1250,1 2-1250,-6-1 167,2 0-167,-4-1 0,0 0 0,-2 0 0,2 0 0,6 0 0,-4-2 0,8 1 0,1-1 0,13 2 0,10 0 0,-11 0 0,1 0 0,13 0 0,-10 0 0,-2 0 0,-9 0 0,14 0 0,-29 0 0,-1 0 0,-3 0 0,-1 2 0,-1-2 0,1 2 0,-4-2 0,2 0 0,1 0 0,-1 0 0,3 2 0,3-1 0,-5 0 0,5-1 0,-5-1 0,1-2 0,1 1 0,-1-2 0,1 4 0,-1-4 0,4 3 0,-2-1 0,2 0 0,0 2 0,-2-4 0,2 4 0,-4-4 0,4 1 0,5-1 0,-3 1 0,1-1 0,-6 3 0,-1 0 0,-1 1 0,-1 0 0,0 0 0,-1 0 0,-1 0 0,-2 0 0</inkml:trace>
  <inkml:trace contextRef="#ctx0" brushRef="#br0" timeOffset="3862">11105 10945 24575,'-4'11'0,"0"0"0,0-3 0,-3 1 0,1-1 0,-3 1 0,0 2 0,-4 0 0,3 1 0,-5-2 0,-1 5 0,1 0 0,-7 5 0,11-7 0,-5 1 0,7-8 0,1 0 0,1-3 0,-1-1 0,1-2 0,-3 0 0,1 0 0,0 0 0,3 0 0,0-2 0,1-6 0,-2 1 0,5-2 0,0 6 0</inkml:trace>
  <inkml:trace contextRef="#ctx0" brushRef="#br0" timeOffset="4607">10839 10999 24575,'12'10'0,"-2"-2"0,2 4 0,8 6 0,-11-7 0,10 7 0,-12-10 0,1 0 0,1-1 0,-1 1 0,1-3 0,-3-1 0,0 2 0,-1-5 0,-1 6 0,2-2 0,1 3 0,1 1 0,1-1 0,2 2 0,6 6 0,-3-5 0,2 2 0,-9-8 0,1-2 0,0 3 0,-1-4 0,1 2 0,-4-2 0,1-1 0,-3 0 0,0-1 0</inkml:trace>
  <inkml:trace contextRef="#ctx0" brushRef="#br0" timeOffset="6243">10740 11170 24575,'10'0'0,"-3"0"0,1 0 0,-2 0 0,-1 0 0,1 0 0,-2 0 0,1 0 0,-1 0 0,0 0 0,-2 0 0,0 0 0</inkml:trace>
  <inkml:trace contextRef="#ctx0" brushRef="#br0" timeOffset="14517">5663 8683 24575,'20'3'0,"15"-6"0,11-2 0,-19-1 0,4-2 0,14-5 0,1 0 0,-17 2 0,2 0 0,14-4 0,7-2 0,-8 2 0,-17 4 0,-2 1 0,22-7 0,-6 1 0,-22 6 0,-11 5 0,-4 3 0</inkml:trace>
  <inkml:trace contextRef="#ctx0" brushRef="#br0" timeOffset="14956">5907 8576 24575,'2'6'0,"-1"2"0,4-1 0,-2 2 0,1-1 0,-2 4 0,0-2 0,-2 2 0,2-4 0,0 1 0,2 7 0,1-6 0,1 6 0,-2-7 0,1-1 0,-1 1 0,0-1 0,0 1 0,2-1 0,-3-1 0,1-3 0,-4-2 0</inkml:trace>
  <inkml:trace contextRef="#ctx0" brushRef="#br0" timeOffset="15395">6219 8595 24575,'3'4'0,"0"0"0,2 2 0,-1 1 0,0 5 0,1 1 0,-1 9 0,-1 8 0,3 3 0,-13 4 0,6-15 0,-11-3 0,7-10 0,-1-1 0,0-1 0,1 1 0,-5-4 0,3 1 0,-3-4 0,5-1 0,1 0 0</inkml:trace>
  <inkml:trace contextRef="#ctx0" brushRef="#br0" timeOffset="15724">5480 8880 24575,'12'7'0,"19"-3"0,21-2-1616,-19-1 0,2-2 1616,4-2 0,0-3 0,0 1 0,1-2 0,-4-1 0,2-3 0,0 0 28,2 0 0,0 0 0,0 0-28,3-1 0,0 0 0,-3 1 0,1-1 0,-4 1 0,7-2 738,-38 10-738,0 2 0,2-1 0,-1 0 405,4 0 0,-7 0 0,0 0 1</inkml:trace>
  <inkml:trace contextRef="#ctx0" brushRef="#br0" timeOffset="16512">5685 9038 24575,'47'-5'0,"0"0"0,-11-1 0,1 0 0,2-1 0,4 0 0,1 0 0,0 0-1093,-3-1 1,-2-1 0,-3 3 1085,-6 3 1,-2 0 6,1-3 0,0-1 53,0 4 1,0 0-54,1-4 0,-2 0 0,18-5 746,-10 1-746,-19-1 0,-7 4 0,-10 2 412,-2 4 1,-1 0 0,-1 2 0</inkml:trace>
  <inkml:trace contextRef="#ctx0" brushRef="#br0" timeOffset="17275">6013 9162 24575,'12'7'0,"11"-1"0,8-3 0,16-1-1271,-18-4 1,1-1 1270,2 2 0,2 1 0,-1-2 0,0-1 405,2 1 0,-2 0-405,4 1 418,-9-2-418,-26 8 0,-7 1 0,-1 3 1313,-1-1-1313,-1 1 0,-4 0 0,-8 8 0,-2 3 0,0 4 0,-16 12 0,43-15 0,1-15 0,10 8 0,-7-8 0,-1 3 0,1-1 0,16 5 0,3-3 0,19 5 0,-15-10 0,-8 1 0,-10-6 0,-7-2 0,7-4 0,11-14 0,-11 7 0,7-5 0,-19 14 0</inkml:trace>
  <inkml:trace contextRef="#ctx0" brushRef="#br0" timeOffset="18430">6505 8698 24575,'26'-3'0,"0"1"0,1-2 0,0 0 0,-1 0 0,0-1 0,6-5 0,-3-1 0,2-2 0,3-3 0,-28 15 0,-4 7 0,-3 11 0,-7 7 0,0 6 0,-7 0 0,8-1 0,0-1 0,-2 3 0,2 15 0,11-35 0,1-4 0,3 1 0,-2-3 0,3 3 0,3 2 0,-3-2 0,4 0 0,3-7 0,-6-2 0,6-4 0,-7 2 0,-5-2 0,2 4 0,-6 1 0,2 3 0,-5 12 0,0-2 0,-5 15 0,2-10 0,2 12 0,-3 8 0,-2-5 0,-2 3 0,0-1 0,-2 12 0,0 0-262,-3 3 1,-1-7 261,0-18 0,9-18 0,-1-1 0,1-4 0,1 0 0,-1-2 0,7 0 523,5-2-523,4-2 0,7-2 0,-2-3 0,9 2 0,-4-3 0,1 3 0,0-7 0,-8 6 0,4-3 0,-6 3 0,-3 1 0,0-1 0,1-4 0,0 2 0,1-5 0,-3 9 0,-3-1 0</inkml:trace>
  <inkml:trace contextRef="#ctx0" brushRef="#br0" timeOffset="18933">6969 8995 24575,'36'-11'0,"-7"1"0,-17 7 0,-3-1 0,3 2 0,-5-1 0,3 1 0,-6 2 0,3 0 0,3 0 0,-4 0 0,1 0 0</inkml:trace>
  <inkml:trace contextRef="#ctx0" brushRef="#br0" timeOffset="19679">7028 9134 24575,'9'6'0,"-1"-1"0,1-4 0,9-1 0,-7 0 0,10-2 0,-12-2 0,3-2 0,1-4 0,-2 5 0,-2-3 0,-6 4 0,-5 0 0,-4-3 0,-1 1 0,3 1 0,0 1 0</inkml:trace>
  <inkml:trace contextRef="#ctx0" brushRef="#br0" timeOffset="20480">6999 8982 24575,'-2'10'0,"-3"0"0,5 3 0,-3 9 0,3-1 0,0 3 0,0 0 0,0-12 0,2 0 0,-1 0 0,0-2 0,1 1 0,-1-2 0,1-1 0,-1 1 0,0-1 0,3 1 0,-2-3 0,10 2 0,-6-3 0,7-1 0,-2-2 0,-2-2 0,4 0 0,-5 0 0,6 2 0,0-2 0,17 2 0,-5-2 0,10-3 0,-6 2 0,14-2 0,-21 5 0,7-2 0,-26 2 0,-2-2 0</inkml:trace>
  <inkml:trace contextRef="#ctx0" brushRef="#br0" timeOffset="20903">7302 9078 24575,'32'-17'0,"-1"0"0,-9-2 0,-5 5 0,2-1 0,-6 3 0,-2 1 0,-1-5 0,-9-21 0,1 21 0,-3-16 0</inkml:trace>
  <inkml:trace contextRef="#ctx0" brushRef="#br0" timeOffset="21298">7402 8695 24575,'14'48'0,"-1"0"0,0 1 0,-2-9 0,0-1 0,-1 2-820,-1-2 1,-1 3 0,0-1 0,0-2-253,0 1 0,-1-2 0,1-1 1072,2 14 0,2-2 517,0-3 1,3 1-518,-2-6 0,2 2 0,-1-2 0,1 1 0,0-1 71,-2-6 0,1 1 1,-2-4-72,5 12 0,-6-17 0,-2-7 800,-34-15 0,20 0 0,-23-5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2020. 7. 15.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1193169"/>
            <a:ext cx="7186613" cy="79406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따라</a:t>
            </a:r>
            <a:r>
              <a:rPr kumimoji="0" lang="en-US" altLang="ko-KR" sz="2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</a:t>
            </a:r>
            <a:r>
              <a:rPr kumimoji="0" lang="ko-KR" altLang="en-US" sz="2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하면서 배우는 </a:t>
            </a:r>
            <a:r>
              <a:rPr kumimoji="0" lang="ko-KR" altLang="en-US" sz="2400" b="1" kern="1200" dirty="0" err="1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아두이노</a:t>
            </a:r>
            <a:endParaRPr kumimoji="0" lang="en-US" altLang="ko-KR" sz="2400" b="1" kern="1200" dirty="0">
              <a:solidFill>
                <a:srgbClr val="00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0" marR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kern="1200" dirty="0" err="1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아두이노</a:t>
            </a:r>
            <a:r>
              <a:rPr kumimoji="0" lang="ko-KR" altLang="en-US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메가</a:t>
            </a:r>
            <a:r>
              <a:rPr kumimoji="0" lang="en-US" altLang="ko-KR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2560</a:t>
            </a:r>
            <a:r>
              <a:rPr kumimoji="0" lang="ko-KR" altLang="en-US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으로 </a:t>
            </a:r>
            <a:r>
              <a:rPr kumimoji="0" lang="ko-KR" altLang="en-US" sz="1400" b="1" kern="1200" dirty="0" err="1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마이크로컨트롤러</a:t>
            </a:r>
            <a:r>
              <a:rPr kumimoji="0" lang="ko-KR" altLang="en-US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시작하기</a:t>
            </a:r>
            <a:endParaRPr kumimoji="0" lang="de-DE" altLang="ko-KR" sz="1400" b="1" kern="1200" dirty="0">
              <a:solidFill>
                <a:srgbClr val="00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2274257"/>
            <a:ext cx="7991475" cy="9387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50" b="1" dirty="0">
                <a:ea typeface="맑은 고딕" pitchFamily="50" charset="-127"/>
              </a:rPr>
              <a:t>허경용</a:t>
            </a:r>
            <a:r>
              <a:rPr kumimoji="0" lang="ko-KR" altLang="en-US" sz="1050" dirty="0">
                <a:ea typeface="맑은 고딕" pitchFamily="50" charset="-127"/>
              </a:rPr>
              <a:t>과 </a:t>
            </a:r>
            <a:r>
              <a:rPr kumimoji="0" lang="ko-KR" altLang="en-US" sz="105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50" b="1" dirty="0">
                <a:ea typeface="맑은 고딕" pitchFamily="50" charset="-127"/>
              </a:rPr>
              <a:t>㈜</a:t>
            </a:r>
            <a:r>
              <a:rPr kumimoji="0" lang="ko-KR" altLang="en-US" sz="1050" dirty="0">
                <a:ea typeface="맑은 고딕" pitchFamily="50" charset="-127"/>
              </a:rPr>
              <a:t>에 있습니다</a:t>
            </a:r>
            <a:r>
              <a:rPr kumimoji="0" lang="en-US" altLang="ko-KR" sz="1050" dirty="0">
                <a:ea typeface="맑은 고딕" pitchFamily="50" charset="-127"/>
              </a:rPr>
              <a:t>.</a:t>
            </a:r>
            <a:r>
              <a:rPr kumimoji="0" lang="ko-KR" altLang="en-US" sz="105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5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072"/>
            </a:avLst>
          </a:prstGeom>
          <a:noFill/>
          <a:ln w="53975">
            <a:solidFill>
              <a:srgbClr val="80D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6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49238" y="261259"/>
            <a:ext cx="8607891" cy="4221094"/>
          </a:xfrm>
          <a:prstGeom prst="rect">
            <a:avLst/>
          </a:prstGeom>
          <a:solidFill>
            <a:srgbClr val="009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179512" y="4653136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1" latinLnBrk="1" hangingPunct="1">
              <a:defRPr/>
            </a:pPr>
            <a:r>
              <a:rPr lang="en-US" altLang="ko-KR" sz="2800" b="1" spc="-150" dirty="0">
                <a:solidFill>
                  <a:srgbClr val="006699"/>
                </a:solidFill>
                <a:ea typeface="맑은 고딕" panose="020B0503020000020004" pitchFamily="50" charset="-127"/>
              </a:rPr>
              <a:t>Chapter </a:t>
            </a:r>
            <a:r>
              <a:rPr lang="en-US" altLang="ko-KR" sz="4800" b="1" spc="-150" dirty="0">
                <a:solidFill>
                  <a:srgbClr val="006699"/>
                </a:solidFill>
                <a:ea typeface="맑은 고딕" panose="020B0503020000020004" pitchFamily="50" charset="-127"/>
              </a:rPr>
              <a:t>07</a:t>
            </a:r>
            <a:endParaRPr lang="ko-KR" altLang="en-US" sz="4800" b="1" dirty="0">
              <a:solidFill>
                <a:srgbClr val="006699"/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2170977" y="5262299"/>
            <a:ext cx="6773008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1" algn="r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ko-KR" altLang="en-US" sz="4800" b="1" kern="1200" spc="-3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아날로그 데이터 입출력</a:t>
            </a:r>
            <a:endParaRPr kumimoji="1" lang="en-US" altLang="ko-KR" sz="4800" b="1" kern="1200" spc="-30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/>
          <p:cNvGrpSpPr/>
          <p:nvPr userDrawn="1"/>
        </p:nvGrpSpPr>
        <p:grpSpPr>
          <a:xfrm>
            <a:off x="119067" y="5391150"/>
            <a:ext cx="2160583" cy="986519"/>
            <a:chOff x="2278067" y="5410200"/>
            <a:chExt cx="2160583" cy="986519"/>
          </a:xfrm>
        </p:grpSpPr>
        <p:pic>
          <p:nvPicPr>
            <p:cNvPr id="340994" name="Picture 2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76" b="30251"/>
            <a:stretch/>
          </p:blipFill>
          <p:spPr bwMode="auto">
            <a:xfrm rot="16200000">
              <a:off x="2832739" y="4924157"/>
              <a:ext cx="917890" cy="2027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 userDrawn="1"/>
          </p:nvSpPr>
          <p:spPr>
            <a:xfrm>
              <a:off x="3923928" y="5410200"/>
              <a:ext cx="514722" cy="40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4099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65874" y="-1870537"/>
            <a:ext cx="3565991" cy="8580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249238" y="261259"/>
            <a:ext cx="8607891" cy="4221094"/>
          </a:xfrm>
          <a:prstGeom prst="rect">
            <a:avLst/>
          </a:prstGeom>
          <a:gradFill flip="none" rotWithShape="1">
            <a:gsLst>
              <a:gs pos="11000">
                <a:srgbClr val="009EA8">
                  <a:alpha val="93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47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009EA8">
              <a:alpha val="33000"/>
            </a:srgb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3275856" y="93663"/>
            <a:ext cx="5682408" cy="526106"/>
            <a:chOff x="4190275" y="188640"/>
            <a:chExt cx="5684696" cy="524792"/>
          </a:xfrm>
        </p:grpSpPr>
        <p:sp>
          <p:nvSpPr>
            <p:cNvPr id="4" name="직사각형 3"/>
            <p:cNvSpPr/>
            <p:nvPr/>
          </p:nvSpPr>
          <p:spPr>
            <a:xfrm>
              <a:off x="5414904" y="188640"/>
              <a:ext cx="4460067" cy="5247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lvl="1" algn="l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kumimoji="1" lang="ko-KR" altLang="en-US" sz="2800" b="1" kern="1200" spc="-150" dirty="0">
                  <a:solidFill>
                    <a:srgbClr val="00669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디지털 데이터 출력 </a:t>
              </a:r>
              <a:r>
                <a:rPr kumimoji="1" lang="en-US" altLang="ko-KR" sz="2800" b="1" kern="1200" spc="-150" dirty="0">
                  <a:solidFill>
                    <a:srgbClr val="00669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: LED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4190275" y="188640"/>
              <a:ext cx="1649320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009EA8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009EA8"/>
                  </a:solidFill>
                  <a:ea typeface="맑은 고딕" panose="020B0503020000020004" pitchFamily="50" charset="-127"/>
                </a:rPr>
                <a:t>05</a:t>
              </a:r>
              <a:endParaRPr lang="ko-KR" altLang="en-US" sz="2800" b="1" dirty="0">
                <a:solidFill>
                  <a:srgbClr val="009EA8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009EA8"/>
          </a:solidFill>
          <a:ln>
            <a:noFill/>
          </a:ln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501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 rot="5400000">
            <a:off x="3944669" y="1656035"/>
            <a:ext cx="6858000" cy="3545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" y="2780928"/>
            <a:ext cx="6362700" cy="99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  <a:tabLst>
                <a:tab pos="2514600" algn="l"/>
              </a:tabLst>
              <a:defRPr/>
            </a:pPr>
            <a:r>
              <a:rPr kumimoji="1" lang="en-US" altLang="ko-KR" sz="5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Thank you!!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2"/>
          <a:stretch/>
        </p:blipFill>
        <p:spPr bwMode="auto">
          <a:xfrm>
            <a:off x="6334879" y="4074"/>
            <a:ext cx="2811760" cy="686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8475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5"/>
            <a:ext cx="9144000" cy="555625"/>
          </a:xfrm>
          <a:prstGeom prst="rect">
            <a:avLst/>
          </a:prstGeom>
          <a:solidFill>
            <a:srgbClr val="009EA8">
              <a:alpha val="33000"/>
            </a:srgb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 eaLnBrk="1" latinLnBrk="1" hangingPunct="1">
              <a:spcBef>
                <a:spcPct val="20000"/>
              </a:spcBef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47650" y="35744"/>
            <a:ext cx="7600950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100761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2020. 7. 15.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5" r:id="rId4"/>
    <p:sldLayoutId id="2147484226" r:id="rId5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google.com/url?sa=i&amp;rct=j&amp;q=&amp;esrc=s&amp;source=images&amp;cd=&amp;cad=rja&amp;uact=8&amp;ved=2ahUKEwikrNKH5OrhAhV0w4sBHU-LDCkQjRx6BAgBEAU&amp;url=https://www.arduinoall.com/article/71/nodemcu-esp8266-esp8285-arduino-42-esp8266-nudemcu-hcsr04-ultrasonic-%E0%B8%A7%E0%B8%B1%E0%B8%94%E0%B8%A3%E0%B8%B0%E0%B8%A2%E0%B8%B0%E0%B8%97%E0%B8%B2%E0%B8%87%E0%B9%81%E0%B8%9A%E0%B8%9A%E0%B8%AD%E0%B8%AD%E0%B8%99%E0%B9%84%E0%B8%A5%E0%B8%99%E0%B9%8C&amp;psig=AOvVaw2cROCsBABfxd8CxuKtE_GH&amp;ust=1556265671203692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customXml" Target="../ink/ink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i3tbnK1urhAhXNxIsBHZyUD-wQjRx6BAgBEAU&amp;url=https://ko.wikipedia.org/wiki/%EC%95%84%EB%91%90%EC%9D%B4%EB%85%B8_%EB%B3%B4%EB%93%9C&amp;psig=AOvVaw0k4TgZWb1BZvBPyrCqznxh&amp;ust=1556262186696893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customXml" Target="../ink/ink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온습도</a:t>
            </a:r>
            <a:r>
              <a:rPr lang="ko-KR" altLang="en-US" dirty="0"/>
              <a:t> 센서</a:t>
            </a:r>
            <a:r>
              <a:rPr lang="en-US" altLang="ko-KR" dirty="0"/>
              <a:t>(DHT11) </a:t>
            </a:r>
            <a:r>
              <a:rPr lang="ko-KR" altLang="en-US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BAAD73-25AD-0441-9DA6-8EBB890CD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12776"/>
            <a:ext cx="663823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98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온습도</a:t>
            </a:r>
            <a:r>
              <a:rPr lang="ko-KR" altLang="en-US" dirty="0"/>
              <a:t> 센서</a:t>
            </a:r>
            <a:r>
              <a:rPr lang="en-US" altLang="ko-KR" dirty="0"/>
              <a:t>(DHT11) </a:t>
            </a:r>
            <a:r>
              <a:rPr lang="ko-KR" altLang="en-US" dirty="0"/>
              <a:t>실습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9511" y="764704"/>
            <a:ext cx="8556171" cy="21389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DHT11 </a:t>
            </a:r>
            <a:r>
              <a:rPr lang="ko-KR" altLang="en-US" sz="2200" b="1" spc="-100" dirty="0">
                <a:latin typeface="+mn-ea"/>
                <a:ea typeface="+mn-ea"/>
              </a:rPr>
              <a:t>라이브러리 다운로드 필수</a:t>
            </a:r>
            <a:endParaRPr lang="en-US" altLang="ko-KR" sz="2200" b="1" spc="-100" dirty="0">
              <a:latin typeface="+mn-ea"/>
              <a:ea typeface="+mn-ea"/>
            </a:endParaRP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endParaRPr lang="en-US" altLang="ko-KR" sz="2200" b="1" spc="-100" dirty="0">
              <a:latin typeface="+mn-ea"/>
              <a:ea typeface="+mn-ea"/>
            </a:endParaRP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툴 </a:t>
            </a:r>
            <a:r>
              <a:rPr lang="en-US" altLang="ko-KR" sz="2200" b="1" spc="-100" dirty="0">
                <a:latin typeface="+mn-ea"/>
                <a:ea typeface="+mn-ea"/>
              </a:rPr>
              <a:t>-&gt;</a:t>
            </a:r>
            <a:r>
              <a:rPr lang="ko-KR" altLang="en-US" sz="2200" b="1" spc="-100" dirty="0">
                <a:latin typeface="+mn-ea"/>
                <a:ea typeface="+mn-ea"/>
              </a:rPr>
              <a:t> 라이브러리관리 </a:t>
            </a:r>
            <a:endParaRPr lang="en-US" altLang="ko-KR" sz="2200" b="1" spc="-100" dirty="0">
              <a:latin typeface="+mn-ea"/>
              <a:ea typeface="+mn-ea"/>
            </a:endParaRP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검색 </a:t>
            </a:r>
            <a:r>
              <a:rPr lang="en-US" altLang="ko-KR" sz="2200" b="1" spc="-100" dirty="0">
                <a:latin typeface="+mn-ea"/>
                <a:ea typeface="+mn-ea"/>
              </a:rPr>
              <a:t>-&gt;</a:t>
            </a:r>
            <a:r>
              <a:rPr lang="ko-KR" altLang="en-US" sz="2200" b="1" spc="-100" dirty="0">
                <a:latin typeface="+mn-ea"/>
                <a:ea typeface="+mn-ea"/>
              </a:rPr>
              <a:t> </a:t>
            </a:r>
            <a:r>
              <a:rPr lang="en-US" altLang="ko-KR" sz="2200" b="1" spc="-100" dirty="0">
                <a:latin typeface="+mn-ea"/>
                <a:ea typeface="+mn-ea"/>
              </a:rPr>
              <a:t>DHT</a:t>
            </a:r>
            <a:r>
              <a:rPr lang="ko-KR" altLang="en-US" sz="2200" b="1" spc="-100" dirty="0">
                <a:latin typeface="+mn-ea"/>
                <a:ea typeface="+mn-ea"/>
              </a:rPr>
              <a:t> </a:t>
            </a:r>
            <a:r>
              <a:rPr lang="en-US" altLang="ko-KR" sz="2200" b="1" spc="-100" dirty="0">
                <a:latin typeface="+mn-ea"/>
                <a:ea typeface="+mn-ea"/>
              </a:rPr>
              <a:t>by </a:t>
            </a:r>
            <a:r>
              <a:rPr lang="en-US" altLang="ko-KR" sz="2200" b="1" spc="-100" dirty="0" err="1">
                <a:latin typeface="+mn-ea"/>
                <a:ea typeface="+mn-ea"/>
              </a:rPr>
              <a:t>adafruit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875DDD-C5C9-CF4C-8871-24650B978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764704"/>
            <a:ext cx="3534047" cy="572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8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초음파센서</a:t>
            </a:r>
            <a:r>
              <a:rPr lang="en-US" altLang="ko-KR" dirty="0"/>
              <a:t>(Ultra Sonic) </a:t>
            </a:r>
            <a:r>
              <a:rPr lang="ko-KR" altLang="en-US" dirty="0"/>
              <a:t>원리</a:t>
            </a:r>
          </a:p>
        </p:txBody>
      </p:sp>
      <p:pic>
        <p:nvPicPr>
          <p:cNvPr id="6146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12776"/>
            <a:ext cx="618172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427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초음파센서</a:t>
            </a:r>
            <a:r>
              <a:rPr lang="en-US" altLang="ko-KR" dirty="0"/>
              <a:t>(Ultra Sonic) </a:t>
            </a:r>
            <a:r>
              <a:rPr lang="ko-KR" altLang="en-US" dirty="0"/>
              <a:t>실습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6408712" cy="548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76256" y="1772816"/>
            <a:ext cx="1944216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2000" dirty="0"/>
              <a:t>TRIG : </a:t>
            </a:r>
            <a:r>
              <a:rPr lang="ko-KR" altLang="en-US" sz="2000" dirty="0"/>
              <a:t>송신부</a:t>
            </a:r>
            <a:endParaRPr lang="en-US" altLang="ko-KR" sz="2000" dirty="0"/>
          </a:p>
          <a:p>
            <a:r>
              <a:rPr lang="en-US" altLang="ko-KR" sz="2000" dirty="0"/>
              <a:t>ECHO : </a:t>
            </a:r>
            <a:r>
              <a:rPr lang="ko-KR" altLang="en-US" sz="2000" dirty="0" err="1"/>
              <a:t>수신부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95844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초음파센서</a:t>
            </a:r>
            <a:r>
              <a:rPr lang="en-US" altLang="ko-KR" dirty="0"/>
              <a:t>(Ultra Sonic) </a:t>
            </a:r>
            <a:r>
              <a:rPr lang="ko-KR" altLang="en-US" dirty="0"/>
              <a:t>실습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0" b="14803"/>
          <a:stretch/>
        </p:blipFill>
        <p:spPr bwMode="auto">
          <a:xfrm>
            <a:off x="1664991" y="908720"/>
            <a:ext cx="5868797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5725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1 </a:t>
            </a:r>
            <a:r>
              <a:rPr lang="ko-KR" altLang="en-US" dirty="0"/>
              <a:t>초음파센서로 </a:t>
            </a:r>
            <a:r>
              <a:rPr lang="en-US" altLang="ko-KR" dirty="0"/>
              <a:t>LED </a:t>
            </a:r>
            <a:r>
              <a:rPr lang="ko-KR" altLang="en-US" dirty="0"/>
              <a:t>표현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836712"/>
            <a:ext cx="5910290" cy="5777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979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5070"/>
            <a:ext cx="7600950" cy="474662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 </a:t>
            </a:r>
            <a:r>
              <a:rPr lang="ko-KR" altLang="en-US" dirty="0"/>
              <a:t>거리에 따른 </a:t>
            </a:r>
            <a:r>
              <a:rPr lang="en-US" altLang="ko-KR" dirty="0"/>
              <a:t>LED </a:t>
            </a:r>
            <a:r>
              <a:rPr lang="ko-KR" altLang="en-US" dirty="0"/>
              <a:t>켜지기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1340768"/>
            <a:ext cx="7272808" cy="1800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/>
              <a:t>초음파센서와 물체가 가까워지면</a:t>
            </a:r>
            <a:r>
              <a:rPr lang="en-US" altLang="ko-KR" sz="2000" dirty="0"/>
              <a:t>,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/>
              <a:t>LED</a:t>
            </a:r>
            <a:r>
              <a:rPr lang="ko-KR" altLang="en-US" sz="2000" dirty="0"/>
              <a:t>의 수가 많이 켜지고 </a:t>
            </a:r>
            <a:r>
              <a:rPr lang="en-US" altLang="ko-KR" sz="2000" dirty="0"/>
              <a:t>(4</a:t>
            </a:r>
            <a:r>
              <a:rPr lang="ko-KR" altLang="en-US" sz="2000" dirty="0"/>
              <a:t>개</a:t>
            </a:r>
            <a:r>
              <a:rPr lang="en-US" altLang="ko-KR" sz="2000" dirty="0"/>
              <a:t>)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/>
              <a:t>반대로 초음파센서와 물체가 멀어지면</a:t>
            </a:r>
            <a:r>
              <a:rPr lang="en-US" altLang="ko-KR" sz="2000" dirty="0"/>
              <a:t>,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/>
              <a:t>LED</a:t>
            </a:r>
            <a:r>
              <a:rPr lang="ko-KR" altLang="en-US" sz="2000" dirty="0"/>
              <a:t>의 수가 적게 켜지도록 </a:t>
            </a:r>
            <a:r>
              <a:rPr lang="en-US" altLang="ko-KR" sz="2000" dirty="0"/>
              <a:t>(1</a:t>
            </a:r>
            <a:r>
              <a:rPr lang="ko-KR" altLang="en-US" sz="2000" dirty="0"/>
              <a:t>개</a:t>
            </a:r>
            <a:r>
              <a:rPr lang="en-US" altLang="ko-KR" sz="2000" dirty="0"/>
              <a:t>)</a:t>
            </a:r>
          </a:p>
          <a:p>
            <a:pPr marL="342900" indent="-342900">
              <a:buFont typeface="Arial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66909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99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아날로그 데이터 처리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9512" y="8367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아날로그 신호와 디지털 신호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97" y="1484784"/>
            <a:ext cx="7200800" cy="2348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97" y="4221088"/>
            <a:ext cx="7200800" cy="2346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8DBFFF5-F0FA-CC44-9E74-1D6522B2C9FB}"/>
                  </a:ext>
                </a:extLst>
              </p14:cNvPr>
              <p14:cNvContentPartPr/>
              <p14:nvPr/>
            </p14:nvContentPartPr>
            <p14:xfrm>
              <a:off x="1801080" y="1515240"/>
              <a:ext cx="6156720" cy="40291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8DBFFF5-F0FA-CC44-9E74-1D6522B2C9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91720" y="1505880"/>
                <a:ext cx="6175440" cy="404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3517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아날로그 데이터 처리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9512" y="8367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아날로그 데이터 입력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297125"/>
            <a:ext cx="777686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 err="1">
                <a:latin typeface="+mn-ea"/>
                <a:ea typeface="+mn-ea"/>
              </a:rPr>
              <a:t>마이크로컨트롤러에는</a:t>
            </a:r>
            <a:r>
              <a:rPr lang="ko-KR" altLang="en-US" sz="2000" spc="-50" dirty="0">
                <a:latin typeface="+mn-ea"/>
                <a:ea typeface="+mn-ea"/>
              </a:rPr>
              <a:t> </a:t>
            </a:r>
            <a:r>
              <a:rPr lang="en-US" altLang="ko-KR" sz="2000" spc="-50" dirty="0">
                <a:latin typeface="+mn-ea"/>
                <a:ea typeface="+mn-ea"/>
              </a:rPr>
              <a:t>16</a:t>
            </a:r>
            <a:r>
              <a:rPr lang="ko-KR" altLang="en-US" sz="2000" spc="-50" dirty="0">
                <a:latin typeface="+mn-ea"/>
                <a:ea typeface="+mn-ea"/>
              </a:rPr>
              <a:t>채널의 </a:t>
            </a:r>
            <a:r>
              <a:rPr lang="en-US" altLang="ko-KR" sz="2000" spc="-50" dirty="0">
                <a:latin typeface="+mn-ea"/>
                <a:ea typeface="+mn-ea"/>
              </a:rPr>
              <a:t>10</a:t>
            </a:r>
            <a:r>
              <a:rPr lang="ko-KR" altLang="en-US" sz="2000" spc="-50" dirty="0">
                <a:latin typeface="+mn-ea"/>
                <a:ea typeface="+mn-ea"/>
              </a:rPr>
              <a:t>비트 해상도 아날로그</a:t>
            </a:r>
            <a:r>
              <a:rPr lang="en-US" altLang="ko-KR" sz="2000" spc="-50" dirty="0">
                <a:latin typeface="+mn-ea"/>
                <a:ea typeface="+mn-ea"/>
              </a:rPr>
              <a:t>-</a:t>
            </a:r>
            <a:r>
              <a:rPr lang="ko-KR" altLang="en-US" sz="2000" spc="-50" dirty="0">
                <a:latin typeface="+mn-ea"/>
                <a:ea typeface="+mn-ea"/>
              </a:rPr>
              <a:t>디지털 변환기</a:t>
            </a:r>
            <a:r>
              <a:rPr lang="en-US" altLang="ko-KR" sz="2000" spc="-50" dirty="0">
                <a:latin typeface="+mn-ea"/>
                <a:ea typeface="+mn-ea"/>
              </a:rPr>
              <a:t>(ADC)</a:t>
            </a:r>
            <a:r>
              <a:rPr lang="ko-KR" altLang="en-US" sz="2000" spc="-50" dirty="0">
                <a:latin typeface="+mn-ea"/>
                <a:ea typeface="+mn-ea"/>
              </a:rPr>
              <a:t>가 포함되어 있음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각 채널에는 </a:t>
            </a:r>
            <a:r>
              <a:rPr lang="en-US" altLang="ko-KR" sz="2000" spc="-50" dirty="0">
                <a:latin typeface="+mn-ea"/>
                <a:ea typeface="+mn-ea"/>
              </a:rPr>
              <a:t>‘A0’</a:t>
            </a:r>
            <a:r>
              <a:rPr lang="ko-KR" altLang="en-US" sz="2000" spc="-50" dirty="0">
                <a:latin typeface="+mn-ea"/>
                <a:ea typeface="+mn-ea"/>
              </a:rPr>
              <a:t>에서 </a:t>
            </a:r>
            <a:r>
              <a:rPr lang="en-US" altLang="ko-KR" sz="2000" spc="-50" dirty="0">
                <a:latin typeface="+mn-ea"/>
                <a:ea typeface="+mn-ea"/>
              </a:rPr>
              <a:t>‘A5’</a:t>
            </a:r>
            <a:r>
              <a:rPr lang="ko-KR" altLang="en-US" sz="2000" spc="-50" dirty="0">
                <a:latin typeface="+mn-ea"/>
                <a:ea typeface="+mn-ea"/>
              </a:rPr>
              <a:t>까지의 핀이 할당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pic>
        <p:nvPicPr>
          <p:cNvPr id="2050" name="Picture 2" descr="아두이노에 대한 이미지 검색결과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2" t="8287" r="12179" b="7989"/>
          <a:stretch/>
        </p:blipFill>
        <p:spPr bwMode="auto">
          <a:xfrm>
            <a:off x="2267744" y="3057627"/>
            <a:ext cx="4032448" cy="286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148064" y="5301208"/>
            <a:ext cx="1080120" cy="624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61DCCAC-422D-714C-9931-B70C02B2BA13}"/>
                  </a:ext>
                </a:extLst>
              </p14:cNvPr>
              <p14:cNvContentPartPr/>
              <p14:nvPr/>
            </p14:nvContentPartPr>
            <p14:xfrm>
              <a:off x="951840" y="851760"/>
              <a:ext cx="7266600" cy="53247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61DCCAC-422D-714C-9931-B70C02B2BA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2480" y="842400"/>
                <a:ext cx="7285320" cy="534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279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아날로그 데이터 입력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9512" y="836712"/>
            <a:ext cx="8556171" cy="4985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6 </a:t>
            </a:r>
            <a:r>
              <a:rPr lang="ko-KR" altLang="en-US" sz="2200" b="1" spc="-100" dirty="0">
                <a:latin typeface="+mn-ea"/>
                <a:ea typeface="+mn-ea"/>
              </a:rPr>
              <a:t>채널의 </a:t>
            </a:r>
            <a:r>
              <a:rPr lang="en-US" altLang="ko-KR" sz="2200" b="1" spc="-100" dirty="0">
                <a:latin typeface="+mn-ea"/>
                <a:ea typeface="+mn-ea"/>
              </a:rPr>
              <a:t>ADC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11560" y="1297125"/>
            <a:ext cx="7776864" cy="792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하나의</a:t>
            </a:r>
            <a:r>
              <a:rPr lang="en-US" altLang="ko-KR" sz="2000" spc="-50" dirty="0">
                <a:latin typeface="+mn-ea"/>
                <a:ea typeface="+mn-ea"/>
              </a:rPr>
              <a:t> </a:t>
            </a:r>
            <a:r>
              <a:rPr lang="ko-KR" altLang="en-US" sz="2000" spc="-50" dirty="0">
                <a:latin typeface="+mn-ea"/>
                <a:ea typeface="+mn-ea"/>
              </a:rPr>
              <a:t>아날로그</a:t>
            </a:r>
            <a:r>
              <a:rPr lang="en-US" altLang="ko-KR" sz="2000" spc="-50" dirty="0">
                <a:latin typeface="+mn-ea"/>
                <a:ea typeface="+mn-ea"/>
              </a:rPr>
              <a:t>-</a:t>
            </a:r>
            <a:r>
              <a:rPr lang="ko-KR" altLang="en-US" sz="2000" spc="-50" dirty="0">
                <a:latin typeface="+mn-ea"/>
                <a:ea typeface="+mn-ea"/>
              </a:rPr>
              <a:t>디지털 변환기를 공유하므로 동시에 여러 채널 사용은 불가능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9512" y="25385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10</a:t>
            </a:r>
            <a:r>
              <a:rPr lang="ko-KR" altLang="en-US" sz="2200" b="1" spc="-100" dirty="0">
                <a:latin typeface="+mn-ea"/>
                <a:ea typeface="+mn-ea"/>
              </a:rPr>
              <a:t>비트 해상도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2998925"/>
            <a:ext cx="777686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0</a:t>
            </a:r>
            <a:r>
              <a:rPr lang="ko-KR" altLang="en-US" sz="2000" spc="-50" dirty="0">
                <a:latin typeface="+mn-ea"/>
                <a:ea typeface="+mn-ea"/>
              </a:rPr>
              <a:t>에서 </a:t>
            </a:r>
            <a:r>
              <a:rPr lang="en-US" altLang="ko-KR" sz="2000" spc="-50" dirty="0">
                <a:latin typeface="+mn-ea"/>
                <a:ea typeface="+mn-ea"/>
              </a:rPr>
              <a:t>1023 </a:t>
            </a:r>
            <a:r>
              <a:rPr lang="ko-KR" altLang="en-US" sz="2000" spc="-50" dirty="0">
                <a:latin typeface="+mn-ea"/>
                <a:ea typeface="+mn-ea"/>
              </a:rPr>
              <a:t>사이의 </a:t>
            </a:r>
            <a:r>
              <a:rPr lang="ko-KR" altLang="en-US" sz="2000" spc="-50" dirty="0" err="1">
                <a:latin typeface="+mn-ea"/>
                <a:ea typeface="+mn-ea"/>
              </a:rPr>
              <a:t>정수값</a:t>
            </a:r>
            <a:r>
              <a:rPr lang="ko-KR" altLang="en-US" sz="2000" spc="-50" dirty="0">
                <a:latin typeface="+mn-ea"/>
                <a:ea typeface="+mn-ea"/>
              </a:rPr>
              <a:t> 반환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1023</a:t>
            </a:r>
            <a:r>
              <a:rPr lang="ko-KR" altLang="en-US" sz="2000" spc="-50" dirty="0">
                <a:latin typeface="+mn-ea"/>
                <a:ea typeface="+mn-ea"/>
              </a:rPr>
              <a:t>에 해당하는 기준 전압은 </a:t>
            </a:r>
            <a:r>
              <a:rPr lang="ko-KR" altLang="en-US" sz="2000" spc="-50" dirty="0" err="1">
                <a:latin typeface="+mn-ea"/>
                <a:ea typeface="+mn-ea"/>
              </a:rPr>
              <a:t>아두이노</a:t>
            </a:r>
            <a:r>
              <a:rPr lang="ko-KR" altLang="en-US" sz="2000" spc="-50" dirty="0">
                <a:latin typeface="+mn-ea"/>
                <a:ea typeface="+mn-ea"/>
              </a:rPr>
              <a:t> </a:t>
            </a:r>
            <a:r>
              <a:rPr lang="ko-KR" altLang="en-US" sz="2000" spc="-50" dirty="0" err="1">
                <a:latin typeface="+mn-ea"/>
                <a:ea typeface="+mn-ea"/>
              </a:rPr>
              <a:t>우노의</a:t>
            </a:r>
            <a:r>
              <a:rPr lang="ko-KR" altLang="en-US" sz="2000" spc="-50" dirty="0">
                <a:latin typeface="+mn-ea"/>
                <a:ea typeface="+mn-ea"/>
              </a:rPr>
              <a:t> 동작 전압인 </a:t>
            </a:r>
            <a:r>
              <a:rPr lang="en-US" altLang="ko-KR" sz="2000" spc="-50" dirty="0">
                <a:latin typeface="+mn-ea"/>
                <a:ea typeface="+mn-ea"/>
              </a:rPr>
              <a:t>5V</a:t>
            </a:r>
            <a:r>
              <a:rPr lang="ko-KR" altLang="en-US" sz="2000" spc="-50" dirty="0">
                <a:latin typeface="+mn-ea"/>
                <a:ea typeface="+mn-ea"/>
              </a:rPr>
              <a:t>가 일반적으로 사용됨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1560" y="4374087"/>
            <a:ext cx="7776864" cy="42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5V / 1024 </a:t>
            </a:r>
            <a:r>
              <a:rPr lang="en-US" altLang="ko-KR" sz="2000" spc="-50" dirty="0">
                <a:latin typeface="+mn-ea"/>
                <a:ea typeface="+mn-ea"/>
                <a:sym typeface="Symbol" panose="05050102010706020507" pitchFamily="18" charset="2"/>
              </a:rPr>
              <a:t> 4.9mV </a:t>
            </a:r>
            <a:r>
              <a:rPr lang="ko-KR" altLang="en-US" sz="2000" spc="-50" dirty="0">
                <a:latin typeface="+mn-ea"/>
                <a:ea typeface="+mn-ea"/>
                <a:sym typeface="Symbol" panose="05050102010706020507" pitchFamily="18" charset="2"/>
              </a:rPr>
              <a:t>전압 차이 인식 가능</a:t>
            </a:r>
            <a:endParaRPr lang="en-US" altLang="ko-KR" sz="2000" spc="-50" dirty="0">
              <a:latin typeface="+mn-ea"/>
              <a:ea typeface="+mn-ea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C11F0A7-A178-E14E-B36B-69F2357F160E}"/>
                  </a:ext>
                </a:extLst>
              </p14:cNvPr>
              <p14:cNvContentPartPr/>
              <p14:nvPr/>
            </p14:nvContentPartPr>
            <p14:xfrm>
              <a:off x="564120" y="788400"/>
              <a:ext cx="7444440" cy="46281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C11F0A7-A178-E14E-B36B-69F2357F16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760" y="779040"/>
                <a:ext cx="7463160" cy="46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1800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전압 분배법칙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9512" y="8367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전압 분배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297125"/>
            <a:ext cx="777686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Vin</a:t>
            </a:r>
            <a:r>
              <a:rPr lang="ko-KR" altLang="en-US" sz="2000" spc="-50" dirty="0">
                <a:latin typeface="+mn-ea"/>
                <a:ea typeface="+mn-ea"/>
              </a:rPr>
              <a:t>에</a:t>
            </a:r>
            <a:r>
              <a:rPr lang="en-US" altLang="ko-KR" sz="2000" spc="-50" dirty="0">
                <a:latin typeface="+mn-ea"/>
                <a:ea typeface="+mn-ea"/>
              </a:rPr>
              <a:t> </a:t>
            </a:r>
            <a:r>
              <a:rPr lang="ko-KR" altLang="en-US" sz="2000" spc="-50" dirty="0">
                <a:latin typeface="+mn-ea"/>
                <a:ea typeface="+mn-ea"/>
              </a:rPr>
              <a:t>비례하는 전압</a:t>
            </a:r>
            <a:r>
              <a:rPr lang="en-US" altLang="ko-KR" sz="2000" spc="-50" dirty="0">
                <a:latin typeface="+mn-ea"/>
                <a:ea typeface="+mn-ea"/>
              </a:rPr>
              <a:t>(</a:t>
            </a:r>
            <a:r>
              <a:rPr lang="en-US" altLang="ko-KR" sz="2000" spc="-50" dirty="0" err="1">
                <a:latin typeface="+mn-ea"/>
                <a:ea typeface="+mn-ea"/>
              </a:rPr>
              <a:t>Vout</a:t>
            </a:r>
            <a:r>
              <a:rPr lang="en-US" altLang="ko-KR" sz="2000" spc="-50" dirty="0">
                <a:latin typeface="+mn-ea"/>
                <a:ea typeface="+mn-ea"/>
              </a:rPr>
              <a:t>)</a:t>
            </a:r>
            <a:r>
              <a:rPr lang="ko-KR" altLang="en-US" sz="2000" spc="-50" dirty="0">
                <a:latin typeface="+mn-ea"/>
                <a:ea typeface="+mn-ea"/>
              </a:rPr>
              <a:t>을</a:t>
            </a:r>
            <a:r>
              <a:rPr lang="en-US" altLang="ko-KR" sz="2000" spc="-50" dirty="0">
                <a:latin typeface="+mn-ea"/>
                <a:ea typeface="+mn-ea"/>
              </a:rPr>
              <a:t> </a:t>
            </a:r>
            <a:r>
              <a:rPr lang="ko-KR" altLang="en-US" sz="2000" spc="-50" dirty="0">
                <a:latin typeface="+mn-ea"/>
                <a:ea typeface="+mn-ea"/>
              </a:rPr>
              <a:t>만들기 위해 사용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R1, R2</a:t>
            </a:r>
            <a:r>
              <a:rPr lang="ko-KR" altLang="en-US" sz="2000" spc="-50" dirty="0">
                <a:latin typeface="+mn-ea"/>
                <a:ea typeface="+mn-ea"/>
              </a:rPr>
              <a:t>의 비율로 전압을 분배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3" name="AutoShape 2" descr="ì ìë¶ë°° ë²ì¹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2" name="Picture 4" descr="ì ìë¶ë°° ë²ì¹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248754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085828"/>
            <a:ext cx="35814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661294D-3905-E24C-AB7B-45771EFA750A}"/>
                  </a:ext>
                </a:extLst>
              </p14:cNvPr>
              <p14:cNvContentPartPr/>
              <p14:nvPr/>
            </p14:nvContentPartPr>
            <p14:xfrm>
              <a:off x="313200" y="590400"/>
              <a:ext cx="8493480" cy="57268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661294D-3905-E24C-AB7B-45771EFA75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3840" y="581040"/>
                <a:ext cx="8512200" cy="57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1247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가변저항</a:t>
            </a:r>
            <a:r>
              <a:rPr lang="ko-KR" altLang="en-US" dirty="0"/>
              <a:t> 실습</a:t>
            </a:r>
          </a:p>
        </p:txBody>
      </p:sp>
      <p:pic>
        <p:nvPicPr>
          <p:cNvPr id="8" name="그림 7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766E91C6-5F6E-F94D-A774-EC10257FC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836712"/>
            <a:ext cx="1371468" cy="15890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2B67C8-1973-1F4D-8A55-A145F431E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196752"/>
            <a:ext cx="5688632" cy="47556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DC628391-0B88-2E45-BEAD-97610A5C8790}"/>
                  </a:ext>
                </a:extLst>
              </p14:cNvPr>
              <p14:cNvContentPartPr/>
              <p14:nvPr/>
            </p14:nvContentPartPr>
            <p14:xfrm>
              <a:off x="6642000" y="760680"/>
              <a:ext cx="1831680" cy="53748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DC628391-0B88-2E45-BEAD-97610A5C87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32640" y="751320"/>
                <a:ext cx="1850400" cy="539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7831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가변저항</a:t>
            </a:r>
            <a:r>
              <a:rPr lang="ko-KR" altLang="en-US" dirty="0"/>
              <a:t> 실습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B4ED8DE-5F3D-C34E-AA5E-8C7B8A3FE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794" y="764704"/>
            <a:ext cx="4774412" cy="578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81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조도센서</a:t>
            </a:r>
            <a:r>
              <a:rPr lang="en-US" altLang="ko-KR" dirty="0"/>
              <a:t>(CDS) </a:t>
            </a:r>
            <a:r>
              <a:rPr lang="ko-KR" altLang="en-US" dirty="0"/>
              <a:t>실습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24744"/>
            <a:ext cx="6109646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7559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조도센서</a:t>
            </a:r>
            <a:r>
              <a:rPr lang="en-US" altLang="ko-KR" dirty="0"/>
              <a:t>(CDS) </a:t>
            </a:r>
            <a:r>
              <a:rPr lang="ko-KR" altLang="en-US" dirty="0"/>
              <a:t>실습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836712"/>
            <a:ext cx="3524253" cy="5668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2321A42-CFA4-714C-9485-1F995DE211B7}"/>
                  </a:ext>
                </a:extLst>
              </p14:cNvPr>
              <p14:cNvContentPartPr/>
              <p14:nvPr/>
            </p14:nvContentPartPr>
            <p14:xfrm>
              <a:off x="1972800" y="3059280"/>
              <a:ext cx="2947680" cy="10450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2321A42-CFA4-714C-9485-1F995DE211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3440" y="3049920"/>
                <a:ext cx="2966400" cy="106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734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A0C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7133</TotalTime>
  <Words>211</Words>
  <Application>Microsoft Macintosh PowerPoint</Application>
  <PresentationFormat>화면 슬라이드 쇼(4:3)</PresentationFormat>
  <Paragraphs>39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맑은 고딕</vt:lpstr>
      <vt:lpstr>Office 테마</vt:lpstr>
      <vt:lpstr>PowerPoint 프레젠테이션</vt:lpstr>
      <vt:lpstr>아날로그 데이터 처리</vt:lpstr>
      <vt:lpstr>아날로그 데이터 처리</vt:lpstr>
      <vt:lpstr>아날로그 데이터 입력</vt:lpstr>
      <vt:lpstr>전압 분배법칙</vt:lpstr>
      <vt:lpstr>가변저항 실습</vt:lpstr>
      <vt:lpstr>가변저항 실습</vt:lpstr>
      <vt:lpstr>조도센서(CDS) 실습</vt:lpstr>
      <vt:lpstr>조도센서(CDS) 실습</vt:lpstr>
      <vt:lpstr>온습도 센서(DHT11) 실습</vt:lpstr>
      <vt:lpstr>온습도 센서(DHT11) 실습</vt:lpstr>
      <vt:lpstr>초음파센서(Ultra Sonic) 원리</vt:lpstr>
      <vt:lpstr>초음파센서(Ultra Sonic) 실습</vt:lpstr>
      <vt:lpstr>초음파센서(Ultra Sonic) 실습</vt:lpstr>
      <vt:lpstr>실습1 초음파센서로 LED 표현</vt:lpstr>
      <vt:lpstr>실습 2 거리에 따른 LED 켜지기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김창호</cp:lastModifiedBy>
  <cp:revision>839</cp:revision>
  <dcterms:created xsi:type="dcterms:W3CDTF">2012-07-11T10:23:22Z</dcterms:created>
  <dcterms:modified xsi:type="dcterms:W3CDTF">2020-07-14T15:49:31Z</dcterms:modified>
</cp:coreProperties>
</file>